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715"/>
  </p:normalViewPr>
  <p:slideViewPr>
    <p:cSldViewPr snapToGrid="0" snapToObjects="1">
      <p:cViewPr>
        <p:scale>
          <a:sx n="92" d="100"/>
          <a:sy n="92" d="100"/>
        </p:scale>
        <p:origin x="12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25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514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46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496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310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13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40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883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810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07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štýly predlohy nadpisu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373FB-7D49-3544-9548-1178F44E176A}" type="datetimeFigureOut">
              <a:rPr lang="sk-SK" smtClean="0"/>
              <a:t>26.3.2020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D691-F50F-7844-9A08-B7664C6D18C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136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10972799" y="117093"/>
            <a:ext cx="796763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9858373" y="117093"/>
            <a:ext cx="796763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72" y="2957511"/>
            <a:ext cx="2902903" cy="318611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247661" y="1197033"/>
            <a:ext cx="363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latin typeface="Algerian" panose="04020705040A02060702" pitchFamily="82" charset="0"/>
              </a:rPr>
              <a:t>Hurá je tu sneh, rýchlo na kopec!</a:t>
            </a:r>
            <a:endParaRPr lang="sk-SK" sz="2000" b="1" dirty="0">
              <a:latin typeface="Algerian" panose="04020705040A02060702" pitchFamily="82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" y="118393"/>
            <a:ext cx="8232456" cy="61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10972799" y="117093"/>
            <a:ext cx="796763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742948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33" y="847312"/>
            <a:ext cx="1348731" cy="14803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60" y="2698779"/>
            <a:ext cx="1348731" cy="148031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60" y="4550246"/>
            <a:ext cx="1348731" cy="1480314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421350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07285"/>
            <a:ext cx="8902933" cy="667720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" y="1399329"/>
            <a:ext cx="5902521" cy="44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7343775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742948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1421350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2362551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55" y="0"/>
            <a:ext cx="6124403" cy="459330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73" y="2445753"/>
            <a:ext cx="5337990" cy="400349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445753"/>
            <a:ext cx="5337990" cy="40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7343775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742948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1421350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2362551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8" y="534451"/>
            <a:ext cx="1348731" cy="1480314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2951018" y="773084"/>
            <a:ext cx="640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atin typeface="Algerian" panose="04020705040A02060702" pitchFamily="82" charset="0"/>
              </a:rPr>
              <a:t>Snehuliakov postavíme, na </a:t>
            </a:r>
            <a:r>
              <a:rPr lang="sk-SK" b="1" dirty="0" err="1" smtClean="0">
                <a:latin typeface="Algerian" panose="04020705040A02060702" pitchFamily="82" charset="0"/>
              </a:rPr>
              <a:t>súŤaŽ</a:t>
            </a:r>
            <a:r>
              <a:rPr lang="sk-SK" b="1" dirty="0" smtClean="0">
                <a:latin typeface="Algerian" panose="04020705040A02060702" pitchFamily="82" charset="0"/>
              </a:rPr>
              <a:t> sa pripravíme </a:t>
            </a:r>
            <a:endParaRPr lang="sk-SK" b="1" dirty="0">
              <a:latin typeface="Algerian" panose="04020705040A02060702" pitchFamily="82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95" y="1142416"/>
            <a:ext cx="7265450" cy="54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7343775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742948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1421350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2362551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0" y="117093"/>
            <a:ext cx="6992822" cy="524461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562"/>
            <a:ext cx="6395259" cy="4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4300" y="117093"/>
            <a:ext cx="11972925" cy="66436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7343775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742948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1421350" y="117093"/>
            <a:ext cx="385765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2362551" y="117093"/>
            <a:ext cx="4425787" cy="6663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9" y="117093"/>
            <a:ext cx="6937403" cy="520305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611"/>
            <a:ext cx="6572596" cy="492944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7572895" y="5943600"/>
            <a:ext cx="39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Prezentáciu pripravila Jozefa </a:t>
            </a:r>
            <a:r>
              <a:rPr lang="sk-SK" dirty="0" err="1" smtClean="0"/>
              <a:t>Záňová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19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6" id="{2716CE66-E2D0-674F-81EF-BD9C834B9506}" vid="{9B08099E-EA11-3A40-8654-6D0E0CDDD4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šablóna_Zimná so snehuliakom2</Template>
  <TotalTime>55</TotalTime>
  <Words>20</Words>
  <Application>Microsoft Office PowerPoint</Application>
  <PresentationFormat>Širokouhlá</PresentationFormat>
  <Paragraphs>3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Acer A5</dc:creator>
  <cp:lastModifiedBy>Acer A5</cp:lastModifiedBy>
  <cp:revision>7</cp:revision>
  <dcterms:created xsi:type="dcterms:W3CDTF">2020-03-26T07:53:51Z</dcterms:created>
  <dcterms:modified xsi:type="dcterms:W3CDTF">2020-03-26T08:48:53Z</dcterms:modified>
</cp:coreProperties>
</file>