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901F-88E6-471C-9B96-ABE5FD9D8D3D}" type="datetimeFigureOut">
              <a:rPr lang="sk-SK" smtClean="0"/>
              <a:t>25.10.2020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C16D7E-BD31-46B0-8DCD-3971811D31F6}" type="slidenum">
              <a:rPr lang="sk-SK" smtClean="0"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901F-88E6-471C-9B96-ABE5FD9D8D3D}" type="datetimeFigureOut">
              <a:rPr lang="sk-SK" smtClean="0"/>
              <a:t>25.10.2020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6D7E-BD31-46B0-8DCD-3971811D31F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901F-88E6-471C-9B96-ABE5FD9D8D3D}" type="datetimeFigureOut">
              <a:rPr lang="sk-SK" smtClean="0"/>
              <a:t>25.10.2020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6D7E-BD31-46B0-8DCD-3971811D31F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901F-88E6-471C-9B96-ABE5FD9D8D3D}" type="datetimeFigureOut">
              <a:rPr lang="sk-SK" smtClean="0"/>
              <a:t>25.10.2020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6D7E-BD31-46B0-8DCD-3971811D31F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901F-88E6-471C-9B96-ABE5FD9D8D3D}" type="datetimeFigureOut">
              <a:rPr lang="sk-SK" smtClean="0"/>
              <a:t>25.10.2020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6D7E-BD31-46B0-8DCD-3971811D31F6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901F-88E6-471C-9B96-ABE5FD9D8D3D}" type="datetimeFigureOut">
              <a:rPr lang="sk-SK" smtClean="0"/>
              <a:t>25.10.2020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6D7E-BD31-46B0-8DCD-3971811D31F6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901F-88E6-471C-9B96-ABE5FD9D8D3D}" type="datetimeFigureOut">
              <a:rPr lang="sk-SK" smtClean="0"/>
              <a:t>25.10.2020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6D7E-BD31-46B0-8DCD-3971811D31F6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901F-88E6-471C-9B96-ABE5FD9D8D3D}" type="datetimeFigureOut">
              <a:rPr lang="sk-SK" smtClean="0"/>
              <a:t>25.10.2020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6D7E-BD31-46B0-8DCD-3971811D31F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901F-88E6-471C-9B96-ABE5FD9D8D3D}" type="datetimeFigureOut">
              <a:rPr lang="sk-SK" smtClean="0"/>
              <a:t>25.10.2020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6D7E-BD31-46B0-8DCD-3971811D31F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901F-88E6-471C-9B96-ABE5FD9D8D3D}" type="datetimeFigureOut">
              <a:rPr lang="sk-SK" smtClean="0"/>
              <a:t>25.10.2020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6D7E-BD31-46B0-8DCD-3971811D31F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901F-88E6-471C-9B96-ABE5FD9D8D3D}" type="datetimeFigureOut">
              <a:rPr lang="sk-SK" smtClean="0"/>
              <a:t>25.10.2020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6D7E-BD31-46B0-8DCD-3971811D31F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C35901F-88E6-471C-9B96-ABE5FD9D8D3D}" type="datetimeFigureOut">
              <a:rPr lang="sk-SK" smtClean="0"/>
              <a:t>25.10.2020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3C16D7E-BD31-46B0-8DCD-3971811D31F6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a5A3gK9uXI" TargetMode="External"/><Relationship Id="rId2" Type="http://schemas.openxmlformats.org/officeDocument/2006/relationships/hyperlink" Target="https://www.youtube.com/watch?v=QYxHr35rPE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youtube.com/watch?v=0BjuAJUiyl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oZ17NB3gTM" TargetMode="External"/><Relationship Id="rId2" Type="http://schemas.openxmlformats.org/officeDocument/2006/relationships/hyperlink" Target="http://www.youtube.com/watch?v=DZ2tPVSoiH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_5lB725TR0c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Tlak vzduchu a var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059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4978896" cy="5721499"/>
          </a:xfrm>
        </p:spPr>
        <p:txBody>
          <a:bodyPr/>
          <a:lstStyle/>
          <a:p>
            <a:pPr algn="just"/>
            <a:r>
              <a:rPr lang="sk-SK" dirty="0" smtClean="0">
                <a:solidFill>
                  <a:schemeClr val="tx1"/>
                </a:solidFill>
              </a:rPr>
              <a:t>Plynný obal okolo Zeme sa nazýva atmosféra. Na jej čiastočky pôsobí gravitačná sila Zeme a tým horné vrstvy atmosféry pôsobia na dolné vrstvy.</a:t>
            </a:r>
          </a:p>
          <a:p>
            <a:pPr algn="just"/>
            <a:r>
              <a:rPr lang="sk-SK" dirty="0" smtClean="0">
                <a:solidFill>
                  <a:schemeClr val="tx1"/>
                </a:solidFill>
              </a:rPr>
              <a:t>Teda čím sme </a:t>
            </a:r>
            <a:r>
              <a:rPr lang="sk-SK" b="1" dirty="0" smtClean="0">
                <a:solidFill>
                  <a:schemeClr val="tx1"/>
                </a:solidFill>
              </a:rPr>
              <a:t>bližšie k povrchu Zeme je tlak väčší tento tlak </a:t>
            </a:r>
            <a:r>
              <a:rPr lang="sk-SK" dirty="0" smtClean="0">
                <a:solidFill>
                  <a:schemeClr val="tx1"/>
                </a:solidFill>
              </a:rPr>
              <a:t>sa tiež nazýva </a:t>
            </a:r>
            <a:r>
              <a:rPr lang="sk-SK" b="1" dirty="0" smtClean="0">
                <a:solidFill>
                  <a:schemeClr val="tx1"/>
                </a:solidFill>
              </a:rPr>
              <a:t>atmosférický tlak</a:t>
            </a:r>
          </a:p>
          <a:p>
            <a:pPr algn="just"/>
            <a:r>
              <a:rPr lang="sk-SK" dirty="0" smtClean="0">
                <a:solidFill>
                  <a:schemeClr val="tx1"/>
                </a:solidFill>
              </a:rPr>
              <a:t>V </a:t>
            </a:r>
            <a:r>
              <a:rPr lang="sk-SK" b="1" dirty="0" smtClean="0">
                <a:solidFill>
                  <a:schemeClr val="tx1"/>
                </a:solidFill>
              </a:rPr>
              <a:t>nižšie</a:t>
            </a:r>
            <a:r>
              <a:rPr lang="sk-SK" dirty="0" smtClean="0">
                <a:solidFill>
                  <a:schemeClr val="tx1"/>
                </a:solidFill>
              </a:rPr>
              <a:t> položených miestach na Zemi je veľkosť tlaku </a:t>
            </a:r>
            <a:r>
              <a:rPr lang="sk-SK" b="1" dirty="0" smtClean="0">
                <a:solidFill>
                  <a:schemeClr val="tx1"/>
                </a:solidFill>
              </a:rPr>
              <a:t>vyššia</a:t>
            </a:r>
            <a:r>
              <a:rPr lang="sk-SK" dirty="0" smtClean="0">
                <a:solidFill>
                  <a:schemeClr val="tx1"/>
                </a:solidFill>
              </a:rPr>
              <a:t> ako vo vysokých polohách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736" y="1887666"/>
            <a:ext cx="3448050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401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Silové pôsobenie vrstvy atmosféry nad telesom sa prejavuje tlakovou silou.</a:t>
            </a:r>
          </a:p>
          <a:p>
            <a:r>
              <a:rPr lang="sk-SK" dirty="0" smtClean="0">
                <a:solidFill>
                  <a:schemeClr val="tx1"/>
                </a:solidFill>
              </a:rPr>
              <a:t>Môžeme sa o tom presvedčiť pokusom: </a:t>
            </a:r>
          </a:p>
          <a:p>
            <a:pPr lvl="1"/>
            <a:r>
              <a:rPr lang="sk-SK" dirty="0" smtClean="0">
                <a:solidFill>
                  <a:schemeClr val="tx1"/>
                </a:solidFill>
              </a:rPr>
              <a:t>Pokus s vodou</a:t>
            </a:r>
          </a:p>
          <a:p>
            <a:pPr marL="914400" lvl="2" indent="0">
              <a:buNone/>
            </a:pPr>
            <a:r>
              <a:rPr lang="sk-SK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sk-SK" dirty="0" smtClean="0">
                <a:solidFill>
                  <a:schemeClr val="tx1"/>
                </a:solidFill>
                <a:hlinkClick r:id="rId2"/>
              </a:rPr>
              <a:t>www.youtube.com/watch?v=QYxHr35rPE0</a:t>
            </a:r>
            <a:endParaRPr lang="sk-SK" dirty="0" smtClean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endParaRPr lang="sk-SK" dirty="0">
              <a:solidFill>
                <a:schemeClr val="tx1"/>
              </a:solidFill>
            </a:endParaRPr>
          </a:p>
          <a:p>
            <a:pPr lvl="1"/>
            <a:r>
              <a:rPr lang="sk-SK" dirty="0" smtClean="0">
                <a:solidFill>
                  <a:schemeClr val="tx1"/>
                </a:solidFill>
              </a:rPr>
              <a:t>Na pôsobenie atmosférického tlaku si musíme dávať pozor aj keď odčerpáva vzduch z nádoby</a:t>
            </a:r>
            <a:r>
              <a:rPr lang="sk-SK" dirty="0" smtClean="0">
                <a:solidFill>
                  <a:schemeClr val="tx1"/>
                </a:solidFill>
              </a:rPr>
              <a:t>.</a:t>
            </a:r>
          </a:p>
          <a:p>
            <a:pPr marL="914400" lvl="2" indent="0">
              <a:buNone/>
            </a:pPr>
            <a:r>
              <a:rPr lang="sk-SK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sk-SK" dirty="0" smtClean="0">
                <a:solidFill>
                  <a:schemeClr val="tx1"/>
                </a:solidFill>
                <a:hlinkClick r:id="rId3"/>
              </a:rPr>
              <a:t>www.youtube.com/watch?v=6a5A3gK9uXI</a:t>
            </a:r>
            <a:endParaRPr lang="sk-SK" dirty="0" smtClean="0">
              <a:solidFill>
                <a:schemeClr val="tx1"/>
              </a:solidFill>
            </a:endParaRPr>
          </a:p>
          <a:p>
            <a:pPr lvl="1"/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64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44616"/>
          </a:xfrm>
        </p:spPr>
        <p:txBody>
          <a:bodyPr>
            <a:normAutofit/>
          </a:bodyPr>
          <a:lstStyle/>
          <a:p>
            <a:pPr algn="just"/>
            <a:r>
              <a:rPr lang="sk-SK" dirty="0" smtClean="0">
                <a:solidFill>
                  <a:schemeClr val="tx1"/>
                </a:solidFill>
              </a:rPr>
              <a:t>Ako sme spomínali teplota varu vody je 100°C pri normálnom atmosférickom tlaku. </a:t>
            </a:r>
            <a:endParaRPr lang="sk-SK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sk-SK" dirty="0" smtClean="0">
              <a:solidFill>
                <a:schemeClr val="tx1"/>
              </a:solidFill>
            </a:endParaRPr>
          </a:p>
          <a:p>
            <a:pPr algn="just"/>
            <a:r>
              <a:rPr lang="sk-SK" dirty="0" smtClean="0">
                <a:solidFill>
                  <a:schemeClr val="tx1"/>
                </a:solidFill>
              </a:rPr>
              <a:t>Čo sa deje ak by sme tlak </a:t>
            </a:r>
            <a:r>
              <a:rPr lang="sk-SK" dirty="0" smtClean="0">
                <a:solidFill>
                  <a:srgbClr val="0070C0"/>
                </a:solidFill>
              </a:rPr>
              <a:t>znížili</a:t>
            </a:r>
            <a:r>
              <a:rPr lang="sk-SK" dirty="0" smtClean="0">
                <a:solidFill>
                  <a:schemeClr val="tx1"/>
                </a:solidFill>
              </a:rPr>
              <a:t>:</a:t>
            </a:r>
            <a:endParaRPr lang="sk-SK" dirty="0">
              <a:solidFill>
                <a:schemeClr val="tx1"/>
              </a:solidFill>
              <a:hlinkClick r:id="rId2"/>
            </a:endParaRPr>
          </a:p>
          <a:p>
            <a:pPr marL="400050" lvl="1" indent="0">
              <a:buNone/>
            </a:pPr>
            <a:r>
              <a:rPr lang="sk-SK" dirty="0" smtClean="0">
                <a:hlinkClick r:id="rId2"/>
              </a:rPr>
              <a:t>http</a:t>
            </a:r>
            <a:r>
              <a:rPr lang="sk-SK" dirty="0">
                <a:hlinkClick r:id="rId2"/>
              </a:rPr>
              <a:t>://</a:t>
            </a:r>
            <a:r>
              <a:rPr lang="sk-SK" dirty="0" smtClean="0">
                <a:hlinkClick r:id="rId2"/>
              </a:rPr>
              <a:t>www.youtube.com/watch?v=0BjuAJUiylo</a:t>
            </a:r>
            <a:endParaRPr lang="sk-SK" dirty="0" smtClean="0"/>
          </a:p>
          <a:p>
            <a:pPr marL="114300" indent="0">
              <a:buNone/>
            </a:pPr>
            <a:endParaRPr lang="sk-SK" dirty="0" smtClean="0"/>
          </a:p>
          <a:p>
            <a:pPr marL="114300" indent="0" algn="just">
              <a:buNone/>
            </a:pPr>
            <a:r>
              <a:rPr lang="sk-SK" dirty="0" smtClean="0">
                <a:solidFill>
                  <a:schemeClr val="tx1"/>
                </a:solidFill>
              </a:rPr>
              <a:t>Voda začne vrieť </a:t>
            </a:r>
            <a:r>
              <a:rPr lang="sk-SK" dirty="0" smtClean="0">
                <a:solidFill>
                  <a:srgbClr val="0070C0"/>
                </a:solidFill>
              </a:rPr>
              <a:t>skôr</a:t>
            </a:r>
            <a:r>
              <a:rPr lang="sk-SK" dirty="0" smtClean="0">
                <a:solidFill>
                  <a:schemeClr val="tx1"/>
                </a:solidFill>
              </a:rPr>
              <a:t>,  pri </a:t>
            </a:r>
            <a:r>
              <a:rPr lang="sk-SK" dirty="0" smtClean="0">
                <a:solidFill>
                  <a:srgbClr val="0070C0"/>
                </a:solidFill>
              </a:rPr>
              <a:t>nižšej</a:t>
            </a:r>
            <a:r>
              <a:rPr lang="sk-SK" dirty="0" smtClean="0">
                <a:solidFill>
                  <a:schemeClr val="tx1"/>
                </a:solidFill>
              </a:rPr>
              <a:t> teplote okolo 82°C, no jedlo by sme varili dlhšie ak by sme ho vôbec uvarili</a:t>
            </a:r>
            <a:r>
              <a:rPr lang="sk-SK" dirty="0" smtClean="0">
                <a:solidFill>
                  <a:schemeClr val="tx1"/>
                </a:solidFill>
              </a:rPr>
              <a:t>.</a:t>
            </a:r>
          </a:p>
          <a:p>
            <a:pPr marL="114300" indent="0" algn="just">
              <a:buNone/>
            </a:pPr>
            <a:endParaRPr lang="sk-SK" dirty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endParaRPr lang="sk-SK" dirty="0" smtClean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endParaRPr lang="sk-SK" dirty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endParaRPr lang="sk-SK" dirty="0" smtClean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r>
              <a:rPr lang="sk-SK" sz="800" dirty="0">
                <a:solidFill>
                  <a:srgbClr val="0070C0"/>
                </a:solidFill>
              </a:rPr>
              <a:t>https://www.t-sport.sk/kategoria/home/vybavenie/varenie?page=2</a:t>
            </a:r>
            <a:endParaRPr lang="sk-SK" sz="8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788" y="4293096"/>
            <a:ext cx="3067720" cy="1522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367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r>
              <a:rPr lang="sk-SK" dirty="0">
                <a:solidFill>
                  <a:schemeClr val="tx1"/>
                </a:solidFill>
              </a:rPr>
              <a:t>Čo sa deje ak tlak by sme </a:t>
            </a:r>
            <a:r>
              <a:rPr lang="sk-SK" dirty="0" smtClean="0">
                <a:solidFill>
                  <a:srgbClr val="0070C0"/>
                </a:solidFill>
              </a:rPr>
              <a:t>zvýšili:</a:t>
            </a:r>
          </a:p>
          <a:p>
            <a:pPr marL="114300" indent="0" algn="just">
              <a:buNone/>
            </a:pPr>
            <a:r>
              <a:rPr lang="sk-SK" dirty="0" smtClean="0">
                <a:solidFill>
                  <a:schemeClr val="tx1"/>
                </a:solidFill>
              </a:rPr>
              <a:t>Voda začne vrieť </a:t>
            </a:r>
            <a:r>
              <a:rPr lang="sk-SK" dirty="0" smtClean="0">
                <a:solidFill>
                  <a:srgbClr val="0070C0"/>
                </a:solidFill>
              </a:rPr>
              <a:t>neskôr</a:t>
            </a:r>
            <a:r>
              <a:rPr lang="sk-SK" dirty="0" smtClean="0">
                <a:solidFill>
                  <a:schemeClr val="tx1"/>
                </a:solidFill>
              </a:rPr>
              <a:t> pri </a:t>
            </a:r>
            <a:r>
              <a:rPr lang="sk-SK" dirty="0" smtClean="0">
                <a:solidFill>
                  <a:srgbClr val="0070C0"/>
                </a:solidFill>
              </a:rPr>
              <a:t>vyššej</a:t>
            </a:r>
            <a:r>
              <a:rPr lang="sk-SK" dirty="0" smtClean="0">
                <a:solidFill>
                  <a:schemeClr val="tx1"/>
                </a:solidFill>
              </a:rPr>
              <a:t> teplote okolo 120 °C. No jedlo sa uvarí skôr.</a:t>
            </a:r>
          </a:p>
          <a:p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284983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62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>
              <a:hlinkClick r:id="rId2"/>
            </a:endParaRPr>
          </a:p>
          <a:p>
            <a:r>
              <a:rPr lang="sk-SK" dirty="0">
                <a:solidFill>
                  <a:schemeClr val="tx1"/>
                </a:solidFill>
              </a:rPr>
              <a:t>Skús vysvetliť čo sa tam deje.</a:t>
            </a:r>
          </a:p>
          <a:p>
            <a:r>
              <a:rPr lang="sk-SK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sk-SK" dirty="0">
                <a:solidFill>
                  <a:schemeClr val="tx1"/>
                </a:solidFill>
                <a:hlinkClick r:id="rId2"/>
              </a:rPr>
              <a:t>://</a:t>
            </a:r>
            <a:r>
              <a:rPr lang="sk-SK" dirty="0" smtClean="0">
                <a:solidFill>
                  <a:schemeClr val="tx1"/>
                </a:solidFill>
                <a:hlinkClick r:id="rId2"/>
              </a:rPr>
              <a:t>www.youtube.com/watch?v=DZ2tPVSoiH0</a:t>
            </a:r>
            <a:endParaRPr lang="sk-SK" dirty="0" smtClean="0">
              <a:solidFill>
                <a:schemeClr val="tx1"/>
              </a:solidFill>
            </a:endParaRPr>
          </a:p>
          <a:p>
            <a:r>
              <a:rPr lang="sk-SK" dirty="0" smtClean="0">
                <a:solidFill>
                  <a:schemeClr val="tx1"/>
                </a:solidFill>
              </a:rPr>
              <a:t>(0:49 s)</a:t>
            </a:r>
          </a:p>
          <a:p>
            <a:endParaRPr lang="sk-SK" dirty="0">
              <a:solidFill>
                <a:schemeClr val="tx1"/>
              </a:solidFill>
            </a:endParaRPr>
          </a:p>
          <a:p>
            <a:endParaRPr lang="sk-SK" dirty="0" smtClean="0">
              <a:solidFill>
                <a:schemeClr val="tx1"/>
              </a:solidFill>
            </a:endParaRPr>
          </a:p>
          <a:p>
            <a:r>
              <a:rPr lang="sk-SK" sz="1800" dirty="0" smtClean="0">
                <a:solidFill>
                  <a:schemeClr val="tx1"/>
                </a:solidFill>
              </a:rPr>
              <a:t>Projekt 1 – Zostrojiť jednoduchý Barometer2 (uč. 27/dole)</a:t>
            </a:r>
          </a:p>
          <a:p>
            <a:pPr lvl="4"/>
            <a:r>
              <a:rPr lang="sk-SK" dirty="0">
                <a:solidFill>
                  <a:schemeClr val="tx1"/>
                </a:solidFill>
                <a:hlinkClick r:id="rId3"/>
              </a:rPr>
              <a:t>http://</a:t>
            </a:r>
            <a:r>
              <a:rPr lang="sk-SK" dirty="0" smtClean="0">
                <a:solidFill>
                  <a:schemeClr val="tx1"/>
                </a:solidFill>
                <a:hlinkClick r:id="rId3"/>
              </a:rPr>
              <a:t>www.youtube.com/watch?v=joZ17NB3gTM</a:t>
            </a:r>
            <a:endParaRPr lang="sk-SK" dirty="0" smtClean="0">
              <a:solidFill>
                <a:schemeClr val="tx1"/>
              </a:solidFill>
            </a:endParaRPr>
          </a:p>
          <a:p>
            <a:pPr marL="1325880" lvl="4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 - Ukázať vyrovnávanie úrovne hladín vody </a:t>
            </a:r>
            <a:r>
              <a:rPr lang="sk-SK" dirty="0" err="1" smtClean="0">
                <a:solidFill>
                  <a:schemeClr val="tx1"/>
                </a:solidFill>
              </a:rPr>
              <a:t>atmosf</a:t>
            </a:r>
            <a:r>
              <a:rPr lang="sk-SK" dirty="0" smtClean="0">
                <a:solidFill>
                  <a:schemeClr val="tx1"/>
                </a:solidFill>
              </a:rPr>
              <a:t>. tlakom</a:t>
            </a:r>
          </a:p>
          <a:p>
            <a:pPr lvl="4"/>
            <a:r>
              <a:rPr lang="sk-SK" dirty="0">
                <a:solidFill>
                  <a:schemeClr val="tx1"/>
                </a:solidFill>
                <a:hlinkClick r:id="rId4"/>
              </a:rPr>
              <a:t>http://www.youtube.com/watch?v=_</a:t>
            </a:r>
            <a:r>
              <a:rPr lang="sk-SK" dirty="0" smtClean="0">
                <a:solidFill>
                  <a:schemeClr val="tx1"/>
                </a:solidFill>
                <a:hlinkClick r:id="rId4"/>
              </a:rPr>
              <a:t>5lB725TR0c</a:t>
            </a:r>
            <a:endParaRPr lang="sk-SK" dirty="0" smtClean="0">
              <a:solidFill>
                <a:schemeClr val="tx1"/>
              </a:solidFill>
            </a:endParaRPr>
          </a:p>
          <a:p>
            <a:pPr lvl="4"/>
            <a:endParaRPr lang="sk-SK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83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 smtClean="0"/>
              <a:t>Záver - poznámky: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 algn="just"/>
            <a:r>
              <a:rPr lang="sk-SK" dirty="0" smtClean="0">
                <a:solidFill>
                  <a:schemeClr val="tx1"/>
                </a:solidFill>
              </a:rPr>
              <a:t>Teplota varu kvapalín (aj vody) sa mení vplyvom veľkosti atmosférického tlaku.</a:t>
            </a:r>
          </a:p>
          <a:p>
            <a:pPr algn="just"/>
            <a:r>
              <a:rPr lang="sk-SK" dirty="0" smtClean="0">
                <a:solidFill>
                  <a:schemeClr val="tx1"/>
                </a:solidFill>
              </a:rPr>
              <a:t>Pri nízkom tlaku je teplota varu vody nižšia,  približne 82°C. Voda začne vrieť z časového hľadiska skôr, no jedlo v nej sa bude variť dlho.</a:t>
            </a:r>
          </a:p>
          <a:p>
            <a:pPr algn="just"/>
            <a:r>
              <a:rPr lang="sk-SK" dirty="0" smtClean="0">
                <a:solidFill>
                  <a:schemeClr val="tx1"/>
                </a:solidFill>
              </a:rPr>
              <a:t>Pri vyššom tlaku je teplota varu vody vyššia, približne 120 °C. Voda začne z časového hľadiska vrieť neskôr, no jedlo v nej sa uvarí rýchlejšie.</a:t>
            </a: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837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Exekutíva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ív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167</TotalTime>
  <Words>301</Words>
  <Application>Microsoft Office PowerPoint</Application>
  <PresentationFormat>Prezentácia na obrazovke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Exekutíva</vt:lpstr>
      <vt:lpstr>Tlak vzduchu a var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Záver - poznámky: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Ucitel</dc:creator>
  <cp:lastModifiedBy>User</cp:lastModifiedBy>
  <cp:revision>19</cp:revision>
  <dcterms:created xsi:type="dcterms:W3CDTF">2012-10-18T05:34:42Z</dcterms:created>
  <dcterms:modified xsi:type="dcterms:W3CDTF">2020-10-25T15:40:01Z</dcterms:modified>
</cp:coreProperties>
</file>