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57" r:id="rId6"/>
    <p:sldId id="274" r:id="rId7"/>
    <p:sldId id="258" r:id="rId8"/>
    <p:sldId id="259" r:id="rId9"/>
    <p:sldId id="260" r:id="rId10"/>
    <p:sldId id="278" r:id="rId11"/>
    <p:sldId id="261" r:id="rId12"/>
    <p:sldId id="262" r:id="rId13"/>
    <p:sldId id="263" r:id="rId14"/>
    <p:sldId id="264" r:id="rId15"/>
    <p:sldId id="265" r:id="rId16"/>
    <p:sldId id="268" r:id="rId17"/>
    <p:sldId id="273" r:id="rId18"/>
    <p:sldId id="269" r:id="rId19"/>
    <p:sldId id="276" r:id="rId20"/>
    <p:sldId id="270" r:id="rId21"/>
    <p:sldId id="271" r:id="rId22"/>
    <p:sldId id="272" r:id="rId23"/>
    <p:sldId id="275" r:id="rId24"/>
    <p:sldId id="277" r:id="rId25"/>
    <p:sldId id="266" r:id="rId26"/>
    <p:sldId id="26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FB7D2-EE2B-4633-9F24-834833C4FDD8}" v="1283" dt="2021-05-03T08:35:02.151"/>
    <p1510:client id="{03EF5571-B975-4EEB-A859-870067BF0A0E}" v="318" dt="2021-05-03T08:20:35.814"/>
    <p1510:client id="{0BEDA285-C621-4781-8E12-21849C90E3F8}" v="361" dt="2021-05-03T16:53:40.175"/>
    <p1510:client id="{0E0CA66A-BDC5-4103-A48D-CEE6C6600C71}" v="1548" dt="2021-05-06T06:01:52.653"/>
    <p1510:client id="{149A34CA-BFE9-4764-8CE0-612C009F6BA3}" v="470" dt="2021-05-06T00:35:40.636"/>
    <p1510:client id="{161902CA-67BC-427B-8FDE-3AFB04614634}" v="1510" dt="2021-05-05T10:47:13.074"/>
    <p1510:client id="{1927B744-58E5-4857-B942-7BC1E4D66D78}" v="9" dt="2021-05-06T06:14:03.614"/>
    <p1510:client id="{1CC8B088-FFA1-42EF-8518-7B303F4C0302}" v="107" dt="2021-05-03T08:49:49.154"/>
    <p1510:client id="{1D12F028-6E56-46DE-B496-B49813658AEC}" v="463" dt="2021-05-03T08:17:52.645"/>
    <p1510:client id="{2652A5E9-7F33-481C-B6D4-C8CD2E5BBFC6}" v="960" dt="2021-05-03T17:13:24.839"/>
    <p1510:client id="{35D929B8-AE76-4A8E-90B6-EA96D1838059}" v="227" dt="2021-04-30T06:29:34.146"/>
    <p1510:client id="{38DE3957-7EA2-49E5-850B-8DE306E2EF54}" v="542" dt="2021-05-03T08:34:54.508"/>
    <p1510:client id="{42486549-083B-4FCD-8189-AF8630AB0070}" v="60" dt="2021-04-30T06:19:29.251"/>
    <p1510:client id="{436543EE-5686-4EAF-A489-710959EA5376}" v="148" dt="2021-04-30T06:20:59.440"/>
    <p1510:client id="{4CF493DD-DD46-4608-A3B6-C8F9CEE070BC}" v="6" dt="2021-05-05T19:55:22.018"/>
    <p1510:client id="{59D91151-4511-419A-B887-2F9ABBCD71F9}" v="60" dt="2021-04-30T06:18:14.863"/>
    <p1510:client id="{5F80E6A9-7410-419E-8B23-36F879308D50}" v="671" dt="2021-05-06T06:38:57.175"/>
    <p1510:client id="{662DFC31-DC33-4974-B511-73046FCD1E50}" v="1" dt="2021-05-06T06:36:47.137"/>
    <p1510:client id="{6D1512C6-6FCF-47A4-B8B2-3C81AB672F7A}" v="2312" dt="2021-05-06T06:34:17.447"/>
    <p1510:client id="{78AC0B2B-41A0-4B2E-B079-3F7B46292C0C}" v="111" dt="2021-05-06T06:23:01.218"/>
    <p1510:client id="{79B9C9F5-A3C8-4940-A865-105B66CC8ABF}" v="209" dt="2021-05-06T06:23:03.836"/>
    <p1510:client id="{7D284872-E5BE-465A-921C-807DEC19302F}" v="964" dt="2021-05-06T06:40:36.963"/>
    <p1510:client id="{95BEDA82-2D4D-41A2-AD1E-5A1588266BE3}" v="2153" dt="2021-05-07T01:41:49.168"/>
    <p1510:client id="{A5B264FA-B73C-4DE5-A30A-CF4ACCF558E7}" v="9" dt="2021-05-05T06:54:49.663"/>
    <p1510:client id="{A7084FE6-2942-4DC0-B586-8D54942B754C}" v="7" dt="2021-04-30T06:38:14.070"/>
    <p1510:client id="{B02370D7-CD9B-4DB3-A6B9-9D7254267BA8}" v="45" dt="2021-05-03T08:05:40.532"/>
    <p1510:client id="{B4B89466-14AC-4BE2-B868-C1EDAD045EE1}" v="10" dt="2021-04-30T06:33:36.336"/>
    <p1510:client id="{B65239B6-9F7C-4E79-9293-9CB117C4430D}" v="550" dt="2021-05-03T07:57:16.227"/>
    <p1510:client id="{B7103C77-7389-4C6F-A574-5DAC88A74A10}" v="2" dt="2021-05-06T06:29:51.017"/>
    <p1510:client id="{D8900945-0CBE-480E-A2AF-AEC5D0871928}" v="24" dt="2021-05-03T08:01:42.688"/>
    <p1510:client id="{DB154C82-91A8-4AB0-BFF1-BC513837799D}" v="15" dt="2021-05-06T06:33:02.007"/>
    <p1510:client id="{DD2BAA11-5D4E-4767-84B0-D8A2129129A9}" v="17" dt="2021-05-03T08:03:41.058"/>
    <p1510:client id="{EC921475-8535-424A-AB73-D3D1D1445BEF}" v="700" dt="2021-05-03T13:17:31.509"/>
    <p1510:client id="{F87A2212-4404-40B2-AB2F-DED797024C95}" v="792" dt="2021-04-30T06:38:59.353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 Tichá" userId="S::simona.ticha@student.tilgnerka.edu.sk::ee16e080-cc95-4503-8b18-3a8d4b27e5f1" providerId="AD" clId="Web-{662DFC31-DC33-4974-B511-73046FCD1E50}"/>
    <pc:docChg chg="modSld">
      <pc:chgData name="Simona Tichá" userId="S::simona.ticha@student.tilgnerka.edu.sk::ee16e080-cc95-4503-8b18-3a8d4b27e5f1" providerId="AD" clId="Web-{662DFC31-DC33-4974-B511-73046FCD1E50}" dt="2021-05-06T06:36:47.137" v="0" actId="1076"/>
      <pc:docMkLst>
        <pc:docMk/>
      </pc:docMkLst>
      <pc:sldChg chg="modSp">
        <pc:chgData name="Simona Tichá" userId="S::simona.ticha@student.tilgnerka.edu.sk::ee16e080-cc95-4503-8b18-3a8d4b27e5f1" providerId="AD" clId="Web-{662DFC31-DC33-4974-B511-73046FCD1E50}" dt="2021-05-06T06:36:47.137" v="0" actId="1076"/>
        <pc:sldMkLst>
          <pc:docMk/>
          <pc:sldMk cId="3141238743" sldId="261"/>
        </pc:sldMkLst>
        <pc:spChg chg="mod">
          <ac:chgData name="Simona Tichá" userId="S::simona.ticha@student.tilgnerka.edu.sk::ee16e080-cc95-4503-8b18-3a8d4b27e5f1" providerId="AD" clId="Web-{662DFC31-DC33-4974-B511-73046FCD1E50}" dt="2021-05-06T06:36:47.137" v="0" actId="1076"/>
          <ac:spMkLst>
            <pc:docMk/>
            <pc:sldMk cId="3141238743" sldId="261"/>
            <ac:spMk id="6" creationId="{EA726E7D-308D-4BCA-BB94-10E93286901C}"/>
          </ac:spMkLst>
        </pc:spChg>
      </pc:sldChg>
    </pc:docChg>
  </pc:docChgLst>
  <pc:docChgLst>
    <pc:chgData name="Oleg.Olegovic.Knyazev" userId="S::oleg.olegovic.knyazev@student.tilgnerka.edu.sk::f6c80635-2c8a-4939-9820-1a778c184a14" providerId="AD" clId="Web-{161902CA-67BC-427B-8FDE-3AFB04614634}"/>
    <pc:docChg chg="modSld">
      <pc:chgData name="Oleg.Olegovic.Knyazev" userId="S::oleg.olegovic.knyazev@student.tilgnerka.edu.sk::f6c80635-2c8a-4939-9820-1a778c184a14" providerId="AD" clId="Web-{161902CA-67BC-427B-8FDE-3AFB04614634}" dt="2021-05-05T10:47:13.074" v="756" actId="1076"/>
      <pc:docMkLst>
        <pc:docMk/>
      </pc:docMkLst>
      <pc:sldChg chg="modSp">
        <pc:chgData name="Oleg.Olegovic.Knyazev" userId="S::oleg.olegovic.knyazev@student.tilgnerka.edu.sk::f6c80635-2c8a-4939-9820-1a778c184a14" providerId="AD" clId="Web-{161902CA-67BC-427B-8FDE-3AFB04614634}" dt="2021-05-05T10:46:26.916" v="748" actId="14100"/>
        <pc:sldMkLst>
          <pc:docMk/>
          <pc:sldMk cId="3331667295" sldId="259"/>
        </pc:sldMkLst>
        <pc:spChg chg="mod">
          <ac:chgData name="Oleg.Olegovic.Knyazev" userId="S::oleg.olegovic.knyazev@student.tilgnerka.edu.sk::f6c80635-2c8a-4939-9820-1a778c184a14" providerId="AD" clId="Web-{161902CA-67BC-427B-8FDE-3AFB04614634}" dt="2021-05-05T10:46:26.916" v="748" actId="14100"/>
          <ac:spMkLst>
            <pc:docMk/>
            <pc:sldMk cId="3331667295" sldId="259"/>
            <ac:spMk id="51" creationId="{7854802B-B98E-46C5-95D0-D01A6AB8F989}"/>
          </ac:spMkLst>
        </pc:spChg>
        <pc:picChg chg="mod">
          <ac:chgData name="Oleg.Olegovic.Knyazev" userId="S::oleg.olegovic.knyazev@student.tilgnerka.edu.sk::f6c80635-2c8a-4939-9820-1a778c184a14" providerId="AD" clId="Web-{161902CA-67BC-427B-8FDE-3AFB04614634}" dt="2021-05-05T10:34:55.898" v="289" actId="1076"/>
          <ac:picMkLst>
            <pc:docMk/>
            <pc:sldMk cId="3331667295" sldId="259"/>
            <ac:picMk id="5" creationId="{D8C19A5B-7567-4A65-8C51-7760B497DB02}"/>
          </ac:picMkLst>
        </pc:picChg>
      </pc:sldChg>
      <pc:sldChg chg="modSp">
        <pc:chgData name="Oleg.Olegovic.Knyazev" userId="S::oleg.olegovic.knyazev@student.tilgnerka.edu.sk::f6c80635-2c8a-4939-9820-1a778c184a14" providerId="AD" clId="Web-{161902CA-67BC-427B-8FDE-3AFB04614634}" dt="2021-05-05T10:46:20.635" v="747" actId="1076"/>
        <pc:sldMkLst>
          <pc:docMk/>
          <pc:sldMk cId="3151918549" sldId="260"/>
        </pc:sldMkLst>
        <pc:spChg chg="mod">
          <ac:chgData name="Oleg.Olegovic.Knyazev" userId="S::oleg.olegovic.knyazev@student.tilgnerka.edu.sk::f6c80635-2c8a-4939-9820-1a778c184a14" providerId="AD" clId="Web-{161902CA-67BC-427B-8FDE-3AFB04614634}" dt="2021-05-05T10:45:57.681" v="744" actId="20577"/>
          <ac:spMkLst>
            <pc:docMk/>
            <pc:sldMk cId="3151918549" sldId="260"/>
            <ac:spMk id="3" creationId="{F386EB2B-A640-47AA-B136-CC994C4FAC8F}"/>
          </ac:spMkLst>
        </pc:spChg>
        <pc:spChg chg="mod">
          <ac:chgData name="Oleg.Olegovic.Knyazev" userId="S::oleg.olegovic.knyazev@student.tilgnerka.edu.sk::f6c80635-2c8a-4939-9820-1a778c184a14" providerId="AD" clId="Web-{161902CA-67BC-427B-8FDE-3AFB04614634}" dt="2021-05-05T10:46:20.635" v="747" actId="1076"/>
          <ac:spMkLst>
            <pc:docMk/>
            <pc:sldMk cId="3151918549" sldId="260"/>
            <ac:spMk id="4" creationId="{FB7FC3D1-2AF3-424F-80E4-A6ADAEF25D45}"/>
          </ac:spMkLst>
        </pc:spChg>
      </pc:sldChg>
      <pc:sldChg chg="addSp delSp modSp">
        <pc:chgData name="Oleg.Olegovic.Knyazev" userId="S::oleg.olegovic.knyazev@student.tilgnerka.edu.sk::f6c80635-2c8a-4939-9820-1a778c184a14" providerId="AD" clId="Web-{161902CA-67BC-427B-8FDE-3AFB04614634}" dt="2021-05-05T10:46:40.885" v="750" actId="20577"/>
        <pc:sldMkLst>
          <pc:docMk/>
          <pc:sldMk cId="3141238743" sldId="261"/>
        </pc:sldMkLst>
        <pc:spChg chg="del">
          <ac:chgData name="Oleg.Olegovic.Knyazev" userId="S::oleg.olegovic.knyazev@student.tilgnerka.edu.sk::f6c80635-2c8a-4939-9820-1a778c184a14" providerId="AD" clId="Web-{161902CA-67BC-427B-8FDE-3AFB04614634}" dt="2021-05-05T10:19:20.077" v="0"/>
          <ac:spMkLst>
            <pc:docMk/>
            <pc:sldMk cId="3141238743" sldId="261"/>
            <ac:spMk id="3" creationId="{CA700D3F-E8BE-4DA3-AA9E-1E0B8A4DA859}"/>
          </ac:spMkLst>
        </pc:spChg>
        <pc:spChg chg="add mod">
          <ac:chgData name="Oleg.Olegovic.Knyazev" userId="S::oleg.olegovic.knyazev@student.tilgnerka.edu.sk::f6c80635-2c8a-4939-9820-1a778c184a14" providerId="AD" clId="Web-{161902CA-67BC-427B-8FDE-3AFB04614634}" dt="2021-05-05T10:46:40.885" v="750" actId="20577"/>
          <ac:spMkLst>
            <pc:docMk/>
            <pc:sldMk cId="3141238743" sldId="261"/>
            <ac:spMk id="5" creationId="{1751819E-FD73-40F0-A2F4-6B7D73822FC6}"/>
          </ac:spMkLst>
        </pc:spChg>
        <pc:spChg chg="add mod">
          <ac:chgData name="Oleg.Olegovic.Knyazev" userId="S::oleg.olegovic.knyazev@student.tilgnerka.edu.sk::f6c80635-2c8a-4939-9820-1a778c184a14" providerId="AD" clId="Web-{161902CA-67BC-427B-8FDE-3AFB04614634}" dt="2021-05-05T10:46:33.807" v="749" actId="14100"/>
          <ac:spMkLst>
            <pc:docMk/>
            <pc:sldMk cId="3141238743" sldId="261"/>
            <ac:spMk id="6" creationId="{EA726E7D-308D-4BCA-BB94-10E93286901C}"/>
          </ac:spMkLst>
        </pc:spChg>
        <pc:picChg chg="add mod">
          <ac:chgData name="Oleg.Olegovic.Knyazev" userId="S::oleg.olegovic.knyazev@student.tilgnerka.edu.sk::f6c80635-2c8a-4939-9820-1a778c184a14" providerId="AD" clId="Web-{161902CA-67BC-427B-8FDE-3AFB04614634}" dt="2021-05-05T10:29:14.186" v="209" actId="1076"/>
          <ac:picMkLst>
            <pc:docMk/>
            <pc:sldMk cId="3141238743" sldId="261"/>
            <ac:picMk id="7" creationId="{F3F2415B-9DAB-446E-9BEB-D9AC3990C6E7}"/>
          </ac:picMkLst>
        </pc:picChg>
        <pc:picChg chg="add mod">
          <ac:chgData name="Oleg.Olegovic.Knyazev" userId="S::oleg.olegovic.knyazev@student.tilgnerka.edu.sk::f6c80635-2c8a-4939-9820-1a778c184a14" providerId="AD" clId="Web-{161902CA-67BC-427B-8FDE-3AFB04614634}" dt="2021-05-05T10:29:07.733" v="207" actId="1076"/>
          <ac:picMkLst>
            <pc:docMk/>
            <pc:sldMk cId="3141238743" sldId="261"/>
            <ac:picMk id="8" creationId="{99A40238-405A-43D6-9869-768E930E63DF}"/>
          </ac:picMkLst>
        </pc:picChg>
      </pc:sldChg>
      <pc:sldChg chg="modSp">
        <pc:chgData name="Oleg.Olegovic.Knyazev" userId="S::oleg.olegovic.knyazev@student.tilgnerka.edu.sk::f6c80635-2c8a-4939-9820-1a778c184a14" providerId="AD" clId="Web-{161902CA-67BC-427B-8FDE-3AFB04614634}" dt="2021-05-05T10:47:13.074" v="756" actId="1076"/>
        <pc:sldMkLst>
          <pc:docMk/>
          <pc:sldMk cId="2724955890" sldId="262"/>
        </pc:sldMkLst>
        <pc:spChg chg="mod">
          <ac:chgData name="Oleg.Olegovic.Knyazev" userId="S::oleg.olegovic.knyazev@student.tilgnerka.edu.sk::f6c80635-2c8a-4939-9820-1a778c184a14" providerId="AD" clId="Web-{161902CA-67BC-427B-8FDE-3AFB04614634}" dt="2021-05-05T10:47:09.667" v="755" actId="1076"/>
          <ac:spMkLst>
            <pc:docMk/>
            <pc:sldMk cId="2724955890" sldId="262"/>
            <ac:spMk id="2" creationId="{35D0D5FC-32DA-44FB-B249-04117BB2D3A4}"/>
          </ac:spMkLst>
        </pc:spChg>
        <pc:spChg chg="mod">
          <ac:chgData name="Oleg.Olegovic.Knyazev" userId="S::oleg.olegovic.knyazev@student.tilgnerka.edu.sk::f6c80635-2c8a-4939-9820-1a778c184a14" providerId="AD" clId="Web-{161902CA-67BC-427B-8FDE-3AFB04614634}" dt="2021-05-05T10:47:13.074" v="756" actId="1076"/>
          <ac:spMkLst>
            <pc:docMk/>
            <pc:sldMk cId="2724955890" sldId="262"/>
            <ac:spMk id="3" creationId="{7298514F-52C2-4E5C-A236-D3E21EF4BB2B}"/>
          </ac:spMkLst>
        </pc:spChg>
      </pc:sldChg>
      <pc:sldChg chg="modSp">
        <pc:chgData name="Oleg.Olegovic.Knyazev" userId="S::oleg.olegovic.knyazev@student.tilgnerka.edu.sk::f6c80635-2c8a-4939-9820-1a778c184a14" providerId="AD" clId="Web-{161902CA-67BC-427B-8FDE-3AFB04614634}" dt="2021-05-05T10:43:14.130" v="741" actId="1076"/>
        <pc:sldMkLst>
          <pc:docMk/>
          <pc:sldMk cId="1927734861" sldId="263"/>
        </pc:sldMkLst>
        <pc:spChg chg="mod">
          <ac:chgData name="Oleg.Olegovic.Knyazev" userId="S::oleg.olegovic.knyazev@student.tilgnerka.edu.sk::f6c80635-2c8a-4939-9820-1a778c184a14" providerId="AD" clId="Web-{161902CA-67BC-427B-8FDE-3AFB04614634}" dt="2021-05-05T10:38:23.826" v="417" actId="14100"/>
          <ac:spMkLst>
            <pc:docMk/>
            <pc:sldMk cId="1927734861" sldId="263"/>
            <ac:spMk id="2" creationId="{8012F5A2-F9E6-4520-BF69-975449D5A659}"/>
          </ac:spMkLst>
        </pc:spChg>
        <pc:spChg chg="mod">
          <ac:chgData name="Oleg.Olegovic.Knyazev" userId="S::oleg.olegovic.knyazev@student.tilgnerka.edu.sk::f6c80635-2c8a-4939-9820-1a778c184a14" providerId="AD" clId="Web-{161902CA-67BC-427B-8FDE-3AFB04614634}" dt="2021-05-05T10:42:57.255" v="736" actId="20577"/>
          <ac:spMkLst>
            <pc:docMk/>
            <pc:sldMk cId="1927734861" sldId="263"/>
            <ac:spMk id="3" creationId="{6585F867-CEA4-4B17-A9B3-87E61C12E8EF}"/>
          </ac:spMkLst>
        </pc:spChg>
        <pc:picChg chg="mod">
          <ac:chgData name="Oleg.Olegovic.Knyazev" userId="S::oleg.olegovic.knyazev@student.tilgnerka.edu.sk::f6c80635-2c8a-4939-9820-1a778c184a14" providerId="AD" clId="Web-{161902CA-67BC-427B-8FDE-3AFB04614634}" dt="2021-05-05T10:43:10.896" v="740" actId="1076"/>
          <ac:picMkLst>
            <pc:docMk/>
            <pc:sldMk cId="1927734861" sldId="263"/>
            <ac:picMk id="4" creationId="{4388C927-0135-40F1-92F1-5ADEA274DB9C}"/>
          </ac:picMkLst>
        </pc:picChg>
        <pc:picChg chg="mod">
          <ac:chgData name="Oleg.Olegovic.Knyazev" userId="S::oleg.olegovic.knyazev@student.tilgnerka.edu.sk::f6c80635-2c8a-4939-9820-1a778c184a14" providerId="AD" clId="Web-{161902CA-67BC-427B-8FDE-3AFB04614634}" dt="2021-05-05T10:43:14.130" v="741" actId="1076"/>
          <ac:picMkLst>
            <pc:docMk/>
            <pc:sldMk cId="1927734861" sldId="263"/>
            <ac:picMk id="5" creationId="{5DD4A940-23CA-4CEC-8C00-C330932D33A3}"/>
          </ac:picMkLst>
        </pc:picChg>
      </pc:sldChg>
    </pc:docChg>
  </pc:docChgLst>
  <pc:docChgLst>
    <pc:chgData name="Oleg.Olegovic.Knyazev" userId="S::oleg.olegovic.knyazev@student.tilgnerka.edu.sk::f6c80635-2c8a-4939-9820-1a778c184a14" providerId="AD" clId="Web-{2652A5E9-7F33-481C-B6D4-C8CD2E5BBFC6}"/>
    <pc:docChg chg="modSld">
      <pc:chgData name="Oleg.Olegovic.Knyazev" userId="S::oleg.olegovic.knyazev@student.tilgnerka.edu.sk::f6c80635-2c8a-4939-9820-1a778c184a14" providerId="AD" clId="Web-{2652A5E9-7F33-481C-B6D4-C8CD2E5BBFC6}" dt="2021-05-03T17:13:24.839" v="489" actId="1076"/>
      <pc:docMkLst>
        <pc:docMk/>
      </pc:docMkLst>
      <pc:sldChg chg="addSp delSp modSp">
        <pc:chgData name="Oleg.Olegovic.Knyazev" userId="S::oleg.olegovic.knyazev@student.tilgnerka.edu.sk::f6c80635-2c8a-4939-9820-1a778c184a14" providerId="AD" clId="Web-{2652A5E9-7F33-481C-B6D4-C8CD2E5BBFC6}" dt="2021-05-03T17:13:24.839" v="489" actId="1076"/>
        <pc:sldMkLst>
          <pc:docMk/>
          <pc:sldMk cId="3331667295" sldId="259"/>
        </pc:sldMkLst>
        <pc:spChg chg="mod">
          <ac:chgData name="Oleg.Olegovic.Knyazev" userId="S::oleg.olegovic.knyazev@student.tilgnerka.edu.sk::f6c80635-2c8a-4939-9820-1a778c184a14" providerId="AD" clId="Web-{2652A5E9-7F33-481C-B6D4-C8CD2E5BBFC6}" dt="2021-05-03T16:55:37.983" v="14" actId="20577"/>
          <ac:spMkLst>
            <pc:docMk/>
            <pc:sldMk cId="3331667295" sldId="259"/>
            <ac:spMk id="2" creationId="{0509B86F-239A-4803-9A9E-4B041A1014A4}"/>
          </ac:spMkLst>
        </pc:spChg>
        <pc:spChg chg="mod">
          <ac:chgData name="Oleg.Olegovic.Knyazev" userId="S::oleg.olegovic.knyazev@student.tilgnerka.edu.sk::f6c80635-2c8a-4939-9820-1a778c184a14" providerId="AD" clId="Web-{2652A5E9-7F33-481C-B6D4-C8CD2E5BBFC6}" dt="2021-05-03T16:54:41.339" v="3" actId="20577"/>
          <ac:spMkLst>
            <pc:docMk/>
            <pc:sldMk cId="3331667295" sldId="259"/>
            <ac:spMk id="3" creationId="{7D8AA0AE-9406-4B8C-93B4-17B891E7E8C4}"/>
          </ac:spMkLst>
        </pc:spChg>
        <pc:spChg chg="mod">
          <ac:chgData name="Oleg.Olegovic.Knyazev" userId="S::oleg.olegovic.knyazev@student.tilgnerka.edu.sk::f6c80635-2c8a-4939-9820-1a778c184a14" providerId="AD" clId="Web-{2652A5E9-7F33-481C-B6D4-C8CD2E5BBFC6}" dt="2021-05-03T17:13:24.839" v="489" actId="1076"/>
          <ac:spMkLst>
            <pc:docMk/>
            <pc:sldMk cId="3331667295" sldId="259"/>
            <ac:spMk id="51" creationId="{7854802B-B98E-46C5-95D0-D01A6AB8F989}"/>
          </ac:spMkLst>
        </pc:spChg>
        <pc:picChg chg="add del mod">
          <ac:chgData name="Oleg.Olegovic.Knyazev" userId="S::oleg.olegovic.knyazev@student.tilgnerka.edu.sk::f6c80635-2c8a-4939-9820-1a778c184a14" providerId="AD" clId="Web-{2652A5E9-7F33-481C-B6D4-C8CD2E5BBFC6}" dt="2021-05-03T16:57:14.426" v="28"/>
          <ac:picMkLst>
            <pc:docMk/>
            <pc:sldMk cId="3331667295" sldId="259"/>
            <ac:picMk id="4" creationId="{85E3C7F0-1984-4BB3-88A6-ED902A472FED}"/>
          </ac:picMkLst>
        </pc:picChg>
        <pc:picChg chg="add mod">
          <ac:chgData name="Oleg.Olegovic.Knyazev" userId="S::oleg.olegovic.knyazev@student.tilgnerka.edu.sk::f6c80635-2c8a-4939-9820-1a778c184a14" providerId="AD" clId="Web-{2652A5E9-7F33-481C-B6D4-C8CD2E5BBFC6}" dt="2021-05-03T16:57:23.614" v="31" actId="1076"/>
          <ac:picMkLst>
            <pc:docMk/>
            <pc:sldMk cId="3331667295" sldId="259"/>
            <ac:picMk id="5" creationId="{D8C19A5B-7567-4A65-8C51-7760B497DB02}"/>
          </ac:picMkLst>
        </pc:picChg>
        <pc:picChg chg="add mod">
          <ac:chgData name="Oleg.Olegovic.Knyazev" userId="S::oleg.olegovic.knyazev@student.tilgnerka.edu.sk::f6c80635-2c8a-4939-9820-1a778c184a14" providerId="AD" clId="Web-{2652A5E9-7F33-481C-B6D4-C8CD2E5BBFC6}" dt="2021-05-03T16:57:08.316" v="27" actId="1076"/>
          <ac:picMkLst>
            <pc:docMk/>
            <pc:sldMk cId="3331667295" sldId="259"/>
            <ac:picMk id="6" creationId="{778A10B0-E671-4159-8498-9F7860E29F0A}"/>
          </ac:picMkLst>
        </pc:picChg>
        <pc:picChg chg="del mod">
          <ac:chgData name="Oleg.Olegovic.Knyazev" userId="S::oleg.olegovic.knyazev@student.tilgnerka.edu.sk::f6c80635-2c8a-4939-9820-1a778c184a14" providerId="AD" clId="Web-{2652A5E9-7F33-481C-B6D4-C8CD2E5BBFC6}" dt="2021-05-03T16:56:53.581" v="22"/>
          <ac:picMkLst>
            <pc:docMk/>
            <pc:sldMk cId="3331667295" sldId="259"/>
            <ac:picMk id="49" creationId="{67A85633-CF3A-44B8-BD2E-BBAD60385F8E}"/>
          </ac:picMkLst>
        </pc:picChg>
      </pc:sldChg>
      <pc:sldChg chg="addSp modSp">
        <pc:chgData name="Oleg.Olegovic.Knyazev" userId="S::oleg.olegovic.knyazev@student.tilgnerka.edu.sk::f6c80635-2c8a-4939-9820-1a778c184a14" providerId="AD" clId="Web-{2652A5E9-7F33-481C-B6D4-C8CD2E5BBFC6}" dt="2021-05-03T17:13:02.276" v="478" actId="20577"/>
        <pc:sldMkLst>
          <pc:docMk/>
          <pc:sldMk cId="3151918549" sldId="260"/>
        </pc:sldMkLst>
        <pc:spChg chg="mod">
          <ac:chgData name="Oleg.Olegovic.Knyazev" userId="S::oleg.olegovic.knyazev@student.tilgnerka.edu.sk::f6c80635-2c8a-4939-9820-1a778c184a14" providerId="AD" clId="Web-{2652A5E9-7F33-481C-B6D4-C8CD2E5BBFC6}" dt="2021-05-03T17:13:02.276" v="478" actId="20577"/>
          <ac:spMkLst>
            <pc:docMk/>
            <pc:sldMk cId="3151918549" sldId="260"/>
            <ac:spMk id="2" creationId="{E98A4364-51C2-44A4-B770-793D8E4B51B8}"/>
          </ac:spMkLst>
        </pc:spChg>
        <pc:spChg chg="mod">
          <ac:chgData name="Oleg.Olegovic.Knyazev" userId="S::oleg.olegovic.knyazev@student.tilgnerka.edu.sk::f6c80635-2c8a-4939-9820-1a778c184a14" providerId="AD" clId="Web-{2652A5E9-7F33-481C-B6D4-C8CD2E5BBFC6}" dt="2021-05-03T17:10:28.564" v="446" actId="20577"/>
          <ac:spMkLst>
            <pc:docMk/>
            <pc:sldMk cId="3151918549" sldId="260"/>
            <ac:spMk id="3" creationId="{F386EB2B-A640-47AA-B136-CC994C4FAC8F}"/>
          </ac:spMkLst>
        </pc:spChg>
        <pc:spChg chg="add mod">
          <ac:chgData name="Oleg.Olegovic.Knyazev" userId="S::oleg.olegovic.knyazev@student.tilgnerka.edu.sk::f6c80635-2c8a-4939-9820-1a778c184a14" providerId="AD" clId="Web-{2652A5E9-7F33-481C-B6D4-C8CD2E5BBFC6}" dt="2021-05-03T17:11:27.442" v="454" actId="1076"/>
          <ac:spMkLst>
            <pc:docMk/>
            <pc:sldMk cId="3151918549" sldId="260"/>
            <ac:spMk id="4" creationId="{FB7FC3D1-2AF3-424F-80E4-A6ADAEF25D45}"/>
          </ac:spMkLst>
        </pc:spChg>
        <pc:picChg chg="add mod">
          <ac:chgData name="Oleg.Olegovic.Knyazev" userId="S::oleg.olegovic.knyazev@student.tilgnerka.edu.sk::f6c80635-2c8a-4939-9820-1a778c184a14" providerId="AD" clId="Web-{2652A5E9-7F33-481C-B6D4-C8CD2E5BBFC6}" dt="2021-05-03T17:12:33.883" v="466" actId="1076"/>
          <ac:picMkLst>
            <pc:docMk/>
            <pc:sldMk cId="3151918549" sldId="260"/>
            <ac:picMk id="5" creationId="{8557E049-3324-42A6-AF41-3AA64B2D701F}"/>
          </ac:picMkLst>
        </pc:picChg>
        <pc:picChg chg="add mod">
          <ac:chgData name="Oleg.Olegovic.Knyazev" userId="S::oleg.olegovic.knyazev@student.tilgnerka.edu.sk::f6c80635-2c8a-4939-9820-1a778c184a14" providerId="AD" clId="Web-{2652A5E9-7F33-481C-B6D4-C8CD2E5BBFC6}" dt="2021-05-03T17:12:22.742" v="464" actId="14100"/>
          <ac:picMkLst>
            <pc:docMk/>
            <pc:sldMk cId="3151918549" sldId="260"/>
            <ac:picMk id="6" creationId="{E149FEA4-5FD0-41D7-B8E5-DE4D5C888BD4}"/>
          </ac:picMkLst>
        </pc:picChg>
      </pc:sldChg>
      <pc:sldChg chg="modSp">
        <pc:chgData name="Oleg.Olegovic.Knyazev" userId="S::oleg.olegovic.knyazev@student.tilgnerka.edu.sk::f6c80635-2c8a-4939-9820-1a778c184a14" providerId="AD" clId="Web-{2652A5E9-7F33-481C-B6D4-C8CD2E5BBFC6}" dt="2021-05-03T17:13:13.698" v="488" actId="20577"/>
        <pc:sldMkLst>
          <pc:docMk/>
          <pc:sldMk cId="3141238743" sldId="261"/>
        </pc:sldMkLst>
        <pc:spChg chg="mod">
          <ac:chgData name="Oleg.Olegovic.Knyazev" userId="S::oleg.olegovic.knyazev@student.tilgnerka.edu.sk::f6c80635-2c8a-4939-9820-1a778c184a14" providerId="AD" clId="Web-{2652A5E9-7F33-481C-B6D4-C8CD2E5BBFC6}" dt="2021-05-03T17:13:13.698" v="488" actId="20577"/>
          <ac:spMkLst>
            <pc:docMk/>
            <pc:sldMk cId="3141238743" sldId="261"/>
            <ac:spMk id="2" creationId="{9275B725-3A8B-443B-BB16-26F2BFF2DBC6}"/>
          </ac:spMkLst>
        </pc:spChg>
      </pc:sldChg>
    </pc:docChg>
  </pc:docChgLst>
  <pc:docChgLst>
    <pc:chgData name="Simona Tichá" userId="S::simona.ticha@student.tilgnerka.edu.sk::ee16e080-cc95-4503-8b18-3a8d4b27e5f1" providerId="AD" clId="Web-{A5B264FA-B73C-4DE5-A30A-CF4ACCF558E7}"/>
    <pc:docChg chg="modSld">
      <pc:chgData name="Simona Tichá" userId="S::simona.ticha@student.tilgnerka.edu.sk::ee16e080-cc95-4503-8b18-3a8d4b27e5f1" providerId="AD" clId="Web-{A5B264FA-B73C-4DE5-A30A-CF4ACCF558E7}" dt="2021-05-05T06:54:49.663" v="6" actId="20577"/>
      <pc:docMkLst>
        <pc:docMk/>
      </pc:docMkLst>
      <pc:sldChg chg="modSp">
        <pc:chgData name="Simona Tichá" userId="S::simona.ticha@student.tilgnerka.edu.sk::ee16e080-cc95-4503-8b18-3a8d4b27e5f1" providerId="AD" clId="Web-{A5B264FA-B73C-4DE5-A30A-CF4ACCF558E7}" dt="2021-05-05T06:54:49.663" v="6" actId="20577"/>
        <pc:sldMkLst>
          <pc:docMk/>
          <pc:sldMk cId="2351637257" sldId="258"/>
        </pc:sldMkLst>
        <pc:spChg chg="mod">
          <ac:chgData name="Simona Tichá" userId="S::simona.ticha@student.tilgnerka.edu.sk::ee16e080-cc95-4503-8b18-3a8d4b27e5f1" providerId="AD" clId="Web-{A5B264FA-B73C-4DE5-A30A-CF4ACCF558E7}" dt="2021-05-05T06:53:38.333" v="0" actId="20577"/>
          <ac:spMkLst>
            <pc:docMk/>
            <pc:sldMk cId="2351637257" sldId="258"/>
            <ac:spMk id="14" creationId="{23F5C760-F95B-480A-A11F-554E568A37EA}"/>
          </ac:spMkLst>
        </pc:spChg>
        <pc:graphicFrameChg chg="modGraphic">
          <ac:chgData name="Simona Tichá" userId="S::simona.ticha@student.tilgnerka.edu.sk::ee16e080-cc95-4503-8b18-3a8d4b27e5f1" providerId="AD" clId="Web-{A5B264FA-B73C-4DE5-A30A-CF4ACCF558E7}" dt="2021-05-05T06:54:49.663" v="6" actId="20577"/>
          <ac:graphicFrameMkLst>
            <pc:docMk/>
            <pc:sldMk cId="2351637257" sldId="258"/>
            <ac:graphicFrameMk id="6" creationId="{37218108-FE71-441E-9A17-82AD2CF9EAED}"/>
          </ac:graphicFrameMkLst>
        </pc:graphicFrameChg>
      </pc:sldChg>
    </pc:docChg>
  </pc:docChgLst>
  <pc:docChgLst>
    <pc:chgData name="Vilma Peciarová" userId="S::vilma.peciarova@student.tilgnerka.edu.sk::d73f21bd-15a4-467f-b84a-6f37eb900260" providerId="AD" clId="Web-{B7103C77-7389-4C6F-A574-5DAC88A74A10}"/>
    <pc:docChg chg="modSld">
      <pc:chgData name="Vilma Peciarová" userId="S::vilma.peciarova@student.tilgnerka.edu.sk::d73f21bd-15a4-467f-b84a-6f37eb900260" providerId="AD" clId="Web-{B7103C77-7389-4C6F-A574-5DAC88A74A10}" dt="2021-05-06T06:29:51.017" v="1" actId="1076"/>
      <pc:docMkLst>
        <pc:docMk/>
      </pc:docMkLst>
      <pc:sldChg chg="modSp">
        <pc:chgData name="Vilma Peciarová" userId="S::vilma.peciarova@student.tilgnerka.edu.sk::d73f21bd-15a4-467f-b84a-6f37eb900260" providerId="AD" clId="Web-{B7103C77-7389-4C6F-A574-5DAC88A74A10}" dt="2021-05-06T06:29:51.017" v="1" actId="1076"/>
        <pc:sldMkLst>
          <pc:docMk/>
          <pc:sldMk cId="1826931608" sldId="278"/>
        </pc:sldMkLst>
        <pc:picChg chg="mod">
          <ac:chgData name="Vilma Peciarová" userId="S::vilma.peciarova@student.tilgnerka.edu.sk::d73f21bd-15a4-467f-b84a-6f37eb900260" providerId="AD" clId="Web-{B7103C77-7389-4C6F-A574-5DAC88A74A10}" dt="2021-05-06T06:29:51.017" v="1" actId="1076"/>
          <ac:picMkLst>
            <pc:docMk/>
            <pc:sldMk cId="1826931608" sldId="278"/>
            <ac:picMk id="4" creationId="{00555F3B-1304-49C9-A1E9-2375C81FECAC}"/>
          </ac:picMkLst>
        </pc:picChg>
      </pc:sldChg>
    </pc:docChg>
  </pc:docChgLst>
  <pc:docChgLst>
    <pc:chgData name="Michal Polakovi�" userId="S::michal.polakovic@student.tilgnerka.edu.sk::7babe056-8aff-4a91-956b-679a4591c1bf" providerId="AD" clId="Web-{F87A2212-4404-40B2-AB2F-DED797024C95}"/>
    <pc:docChg chg="addSld modSld sldOrd">
      <pc:chgData name="Michal Polakovi�" userId="S::michal.polakovic@student.tilgnerka.edu.sk::7babe056-8aff-4a91-956b-679a4591c1bf" providerId="AD" clId="Web-{F87A2212-4404-40B2-AB2F-DED797024C95}" dt="2021-04-30T06:38:59.353" v="410"/>
      <pc:docMkLst>
        <pc:docMk/>
      </pc:docMkLst>
      <pc:sldChg chg="modSp">
        <pc:chgData name="Michal Polakovi�" userId="S::michal.polakovic@student.tilgnerka.edu.sk::7babe056-8aff-4a91-956b-679a4591c1bf" providerId="AD" clId="Web-{F87A2212-4404-40B2-AB2F-DED797024C95}" dt="2021-04-30T06:28:45.490" v="297" actId="20577"/>
        <pc:sldMkLst>
          <pc:docMk/>
          <pc:sldMk cId="465804807" sldId="264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28:45.490" v="297" actId="20577"/>
          <ac:spMkLst>
            <pc:docMk/>
            <pc:sldMk cId="465804807" sldId="264"/>
            <ac:spMk id="3" creationId="{4BE921BF-3E8A-466E-8DCA-678EF6230E8E}"/>
          </ac:spMkLst>
        </pc:spChg>
      </pc:sldChg>
      <pc:sldChg chg="ord">
        <pc:chgData name="Michal Polakovi�" userId="S::michal.polakovic@student.tilgnerka.edu.sk::7babe056-8aff-4a91-956b-679a4591c1bf" providerId="AD" clId="Web-{F87A2212-4404-40B2-AB2F-DED797024C95}" dt="2021-04-30T06:38:59.353" v="410"/>
        <pc:sldMkLst>
          <pc:docMk/>
          <pc:sldMk cId="618768145" sldId="266"/>
        </pc:sldMkLst>
      </pc:sldChg>
      <pc:sldChg chg="ord">
        <pc:chgData name="Michal Polakovi�" userId="S::michal.polakovic@student.tilgnerka.edu.sk::7babe056-8aff-4a91-956b-679a4591c1bf" providerId="AD" clId="Web-{F87A2212-4404-40B2-AB2F-DED797024C95}" dt="2021-04-30T06:31:02.248" v="302"/>
        <pc:sldMkLst>
          <pc:docMk/>
          <pc:sldMk cId="877739146" sldId="267"/>
        </pc:sldMkLst>
      </pc:sldChg>
      <pc:sldChg chg="modSp">
        <pc:chgData name="Michal Polakovi�" userId="S::michal.polakovic@student.tilgnerka.edu.sk::7babe056-8aff-4a91-956b-679a4591c1bf" providerId="AD" clId="Web-{F87A2212-4404-40B2-AB2F-DED797024C95}" dt="2021-04-30T06:19:43.895" v="17" actId="20577"/>
        <pc:sldMkLst>
          <pc:docMk/>
          <pc:sldMk cId="598969899" sldId="268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19:43.895" v="17" actId="20577"/>
          <ac:spMkLst>
            <pc:docMk/>
            <pc:sldMk cId="598969899" sldId="268"/>
            <ac:spMk id="3" creationId="{14FEE6E5-6833-4655-A722-05CE2536DCEC}"/>
          </ac:spMkLst>
        </pc:spChg>
      </pc:sldChg>
      <pc:sldChg chg="modSp">
        <pc:chgData name="Michal Polakovi�" userId="S::michal.polakovic@student.tilgnerka.edu.sk::7babe056-8aff-4a91-956b-679a4591c1bf" providerId="AD" clId="Web-{F87A2212-4404-40B2-AB2F-DED797024C95}" dt="2021-04-30T06:20:22.694" v="56" actId="20577"/>
        <pc:sldMkLst>
          <pc:docMk/>
          <pc:sldMk cId="669705220" sldId="269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20:22.694" v="56" actId="20577"/>
          <ac:spMkLst>
            <pc:docMk/>
            <pc:sldMk cId="669705220" sldId="269"/>
            <ac:spMk id="3" creationId="{9A239648-F80B-4B00-8E1A-B6309E4E7374}"/>
          </ac:spMkLst>
        </pc:spChg>
      </pc:sldChg>
      <pc:sldChg chg="modSp">
        <pc:chgData name="Michal Polakovi�" userId="S::michal.polakovic@student.tilgnerka.edu.sk::7babe056-8aff-4a91-956b-679a4591c1bf" providerId="AD" clId="Web-{F87A2212-4404-40B2-AB2F-DED797024C95}" dt="2021-04-30T06:23:27.440" v="191" actId="20577"/>
        <pc:sldMkLst>
          <pc:docMk/>
          <pc:sldMk cId="436293880" sldId="270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23:27.440" v="191" actId="20577"/>
          <ac:spMkLst>
            <pc:docMk/>
            <pc:sldMk cId="436293880" sldId="270"/>
            <ac:spMk id="3" creationId="{A13528B3-E3BF-4F80-A19C-55C423280CC8}"/>
          </ac:spMkLst>
        </pc:spChg>
      </pc:sldChg>
      <pc:sldChg chg="modSp">
        <pc:chgData name="Michal Polakovi�" userId="S::michal.polakovic@student.tilgnerka.edu.sk::7babe056-8aff-4a91-956b-679a4591c1bf" providerId="AD" clId="Web-{F87A2212-4404-40B2-AB2F-DED797024C95}" dt="2021-04-30T06:24:50.554" v="208" actId="20577"/>
        <pc:sldMkLst>
          <pc:docMk/>
          <pc:sldMk cId="563165650" sldId="271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24:50.554" v="208" actId="20577"/>
          <ac:spMkLst>
            <pc:docMk/>
            <pc:sldMk cId="563165650" sldId="271"/>
            <ac:spMk id="3" creationId="{0A9D78B3-5222-43F2-AC40-B6D0FA6A42F6}"/>
          </ac:spMkLst>
        </pc:spChg>
      </pc:sldChg>
      <pc:sldChg chg="modSp">
        <pc:chgData name="Michal Polakovi�" userId="S::michal.polakovic@student.tilgnerka.edu.sk::7babe056-8aff-4a91-956b-679a4591c1bf" providerId="AD" clId="Web-{F87A2212-4404-40B2-AB2F-DED797024C95}" dt="2021-04-30T06:28:16.847" v="295" actId="20577"/>
        <pc:sldMkLst>
          <pc:docMk/>
          <pc:sldMk cId="4007327804" sldId="272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28:16.847" v="295" actId="20577"/>
          <ac:spMkLst>
            <pc:docMk/>
            <pc:sldMk cId="4007327804" sldId="272"/>
            <ac:spMk id="3" creationId="{956D74E8-E75C-4BB2-ADD5-CBB59AE4B4DD}"/>
          </ac:spMkLst>
        </pc:spChg>
      </pc:sldChg>
      <pc:sldChg chg="modSp new ord">
        <pc:chgData name="Michal Polakovi�" userId="S::michal.polakovic@student.tilgnerka.edu.sk::7babe056-8aff-4a91-956b-679a4591c1bf" providerId="AD" clId="Web-{F87A2212-4404-40B2-AB2F-DED797024C95}" dt="2021-04-30T06:22:09.544" v="148" actId="20577"/>
        <pc:sldMkLst>
          <pc:docMk/>
          <pc:sldMk cId="3395231898" sldId="273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20:57.555" v="61" actId="20577"/>
          <ac:spMkLst>
            <pc:docMk/>
            <pc:sldMk cId="3395231898" sldId="273"/>
            <ac:spMk id="2" creationId="{8864B192-EFD8-40BE-87B7-F5CAA2D0CAEC}"/>
          </ac:spMkLst>
        </pc:spChg>
        <pc:spChg chg="mod">
          <ac:chgData name="Michal Polakovi�" userId="S::michal.polakovic@student.tilgnerka.edu.sk::7babe056-8aff-4a91-956b-679a4591c1bf" providerId="AD" clId="Web-{F87A2212-4404-40B2-AB2F-DED797024C95}" dt="2021-04-30T06:22:09.544" v="148" actId="20577"/>
          <ac:spMkLst>
            <pc:docMk/>
            <pc:sldMk cId="3395231898" sldId="273"/>
            <ac:spMk id="3" creationId="{6ED23166-B10E-4E92-93FF-5DBB7A4719A3}"/>
          </ac:spMkLst>
        </pc:spChg>
      </pc:sldChg>
      <pc:sldChg chg="modSp new">
        <pc:chgData name="Michal Polakovi�" userId="S::michal.polakovic@student.tilgnerka.edu.sk::7babe056-8aff-4a91-956b-679a4591c1bf" providerId="AD" clId="Web-{F87A2212-4404-40B2-AB2F-DED797024C95}" dt="2021-04-30T06:37:32.630" v="332" actId="20577"/>
        <pc:sldMkLst>
          <pc:docMk/>
          <pc:sldMk cId="2315877851" sldId="275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29:00.803" v="301" actId="20577"/>
          <ac:spMkLst>
            <pc:docMk/>
            <pc:sldMk cId="2315877851" sldId="275"/>
            <ac:spMk id="2" creationId="{EFF84EC3-DC1E-44DD-9334-2A789A824A17}"/>
          </ac:spMkLst>
        </pc:spChg>
        <pc:spChg chg="mod">
          <ac:chgData name="Michal Polakovi�" userId="S::michal.polakovic@student.tilgnerka.edu.sk::7babe056-8aff-4a91-956b-679a4591c1bf" providerId="AD" clId="Web-{F87A2212-4404-40B2-AB2F-DED797024C95}" dt="2021-04-30T06:37:32.630" v="332" actId="20577"/>
          <ac:spMkLst>
            <pc:docMk/>
            <pc:sldMk cId="2315877851" sldId="275"/>
            <ac:spMk id="3" creationId="{60247A0D-2A6D-41F4-BAA4-4543D7D74D32}"/>
          </ac:spMkLst>
        </pc:spChg>
      </pc:sldChg>
      <pc:sldChg chg="modSp new">
        <pc:chgData name="Michal Polakovi�" userId="S::michal.polakovic@student.tilgnerka.edu.sk::7babe056-8aff-4a91-956b-679a4591c1bf" providerId="AD" clId="Web-{F87A2212-4404-40B2-AB2F-DED797024C95}" dt="2021-04-30T06:37:55.412" v="358" actId="20577"/>
        <pc:sldMkLst>
          <pc:docMk/>
          <pc:sldMk cId="1168160114" sldId="276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37:55.412" v="358" actId="20577"/>
          <ac:spMkLst>
            <pc:docMk/>
            <pc:sldMk cId="1168160114" sldId="276"/>
            <ac:spMk id="2" creationId="{3FBBAB84-C815-49DE-86D3-654FE4EA91D9}"/>
          </ac:spMkLst>
        </pc:spChg>
        <pc:spChg chg="mod">
          <ac:chgData name="Michal Polakovi�" userId="S::michal.polakovic@student.tilgnerka.edu.sk::7babe056-8aff-4a91-956b-679a4591c1bf" providerId="AD" clId="Web-{F87A2212-4404-40B2-AB2F-DED797024C95}" dt="2021-04-30T06:37:51.959" v="354" actId="20577"/>
          <ac:spMkLst>
            <pc:docMk/>
            <pc:sldMk cId="1168160114" sldId="276"/>
            <ac:spMk id="3" creationId="{1D90F254-6E0B-4930-88A2-470EE665FC48}"/>
          </ac:spMkLst>
        </pc:spChg>
      </pc:sldChg>
      <pc:sldChg chg="modSp new">
        <pc:chgData name="Michal Polakovi�" userId="S::michal.polakovic@student.tilgnerka.edu.sk::7babe056-8aff-4a91-956b-679a4591c1bf" providerId="AD" clId="Web-{F87A2212-4404-40B2-AB2F-DED797024C95}" dt="2021-04-30T06:38:45.306" v="408" actId="20577"/>
        <pc:sldMkLst>
          <pc:docMk/>
          <pc:sldMk cId="2021382841" sldId="277"/>
        </pc:sldMkLst>
        <pc:spChg chg="mod">
          <ac:chgData name="Michal Polakovi�" userId="S::michal.polakovic@student.tilgnerka.edu.sk::7babe056-8aff-4a91-956b-679a4591c1bf" providerId="AD" clId="Web-{F87A2212-4404-40B2-AB2F-DED797024C95}" dt="2021-04-30T06:38:13.007" v="362" actId="20577"/>
          <ac:spMkLst>
            <pc:docMk/>
            <pc:sldMk cId="2021382841" sldId="277"/>
            <ac:spMk id="2" creationId="{91BB8823-7B37-4312-A49D-7182E8CA0083}"/>
          </ac:spMkLst>
        </pc:spChg>
        <pc:spChg chg="mod">
          <ac:chgData name="Michal Polakovi�" userId="S::michal.polakovic@student.tilgnerka.edu.sk::7babe056-8aff-4a91-956b-679a4591c1bf" providerId="AD" clId="Web-{F87A2212-4404-40B2-AB2F-DED797024C95}" dt="2021-04-30T06:38:45.306" v="408" actId="20577"/>
          <ac:spMkLst>
            <pc:docMk/>
            <pc:sldMk cId="2021382841" sldId="277"/>
            <ac:spMk id="3" creationId="{52CAB7A9-5BFB-4309-AEDA-944440A4AFD8}"/>
          </ac:spMkLst>
        </pc:spChg>
      </pc:sldChg>
    </pc:docChg>
  </pc:docChgLst>
  <pc:docChgLst>
    <pc:chgData name="Vilma Peciarová" userId="S::vilma.peciarova@student.tilgnerka.edu.sk::d73f21bd-15a4-467f-b84a-6f37eb900260" providerId="AD" clId="Web-{1D12F028-6E56-46DE-B496-B49813658AEC}"/>
    <pc:docChg chg="modSld">
      <pc:chgData name="Vilma Peciarová" userId="S::vilma.peciarova@student.tilgnerka.edu.sk::d73f21bd-15a4-467f-b84a-6f37eb900260" providerId="AD" clId="Web-{1D12F028-6E56-46DE-B496-B49813658AEC}" dt="2021-05-03T08:17:52.645" v="251" actId="1076"/>
      <pc:docMkLst>
        <pc:docMk/>
      </pc:docMkLst>
      <pc:sldChg chg="addSp delSp modSp mod setBg addAnim delAnim setClrOvrMap">
        <pc:chgData name="Vilma Peciarová" userId="S::vilma.peciarova@student.tilgnerka.edu.sk::d73f21bd-15a4-467f-b84a-6f37eb900260" providerId="AD" clId="Web-{1D12F028-6E56-46DE-B496-B49813658AEC}" dt="2021-05-03T08:13:35.702" v="83" actId="20577"/>
        <pc:sldMkLst>
          <pc:docMk/>
          <pc:sldMk cId="2766062947" sldId="256"/>
        </pc:sldMkLst>
        <pc:spChg chg="mod">
          <ac:chgData name="Vilma Peciarová" userId="S::vilma.peciarova@student.tilgnerka.edu.sk::d73f21bd-15a4-467f-b84a-6f37eb900260" providerId="AD" clId="Web-{1D12F028-6E56-46DE-B496-B49813658AEC}" dt="2021-05-03T08:13:35.702" v="83" actId="20577"/>
          <ac:spMkLst>
            <pc:docMk/>
            <pc:sldMk cId="2766062947" sldId="256"/>
            <ac:spMk id="2" creationId="{98D275B1-A61A-4FD1-8631-13320EB65A96}"/>
          </ac:spMkLst>
        </pc:spChg>
        <pc:spChg chg="mod">
          <ac:chgData name="Vilma Peciarová" userId="S::vilma.peciarova@student.tilgnerka.edu.sk::d73f21bd-15a4-467f-b84a-6f37eb900260" providerId="AD" clId="Web-{1D12F028-6E56-46DE-B496-B49813658AEC}" dt="2021-05-03T08:08:02.569" v="48" actId="20577"/>
          <ac:spMkLst>
            <pc:docMk/>
            <pc:sldMk cId="2766062947" sldId="256"/>
            <ac:spMk id="3" creationId="{3B8F8BC4-851C-455B-83CA-8F0EFCA15251}"/>
          </ac:spMkLst>
        </pc:spChg>
        <pc:spChg chg="add del">
          <ac:chgData name="Vilma Peciarová" userId="S::vilma.peciarova@student.tilgnerka.edu.sk::d73f21bd-15a4-467f-b84a-6f37eb900260" providerId="AD" clId="Web-{1D12F028-6E56-46DE-B496-B49813658AEC}" dt="2021-05-03T08:07:44.506" v="44"/>
          <ac:spMkLst>
            <pc:docMk/>
            <pc:sldMk cId="2766062947" sldId="256"/>
            <ac:spMk id="7" creationId="{E7818327-9D44-4214-BEC7-F7463A8BDE7B}"/>
          </ac:spMkLst>
        </pc:spChg>
        <pc:spChg chg="add del">
          <ac:chgData name="Vilma Peciarová" userId="S::vilma.peciarova@student.tilgnerka.edu.sk::d73f21bd-15a4-467f-b84a-6f37eb900260" providerId="AD" clId="Web-{1D12F028-6E56-46DE-B496-B49813658AEC}" dt="2021-05-03T08:07:15.193" v="36"/>
          <ac:spMkLst>
            <pc:docMk/>
            <pc:sldMk cId="2766062947" sldId="256"/>
            <ac:spMk id="8" creationId="{7C684499-6F30-4C6A-8094-E2E3E91B3050}"/>
          </ac:spMkLst>
        </pc:spChg>
        <pc:spChg chg="add del">
          <ac:chgData name="Vilma Peciarová" userId="S::vilma.peciarova@student.tilgnerka.edu.sk::d73f21bd-15a4-467f-b84a-6f37eb900260" providerId="AD" clId="Web-{1D12F028-6E56-46DE-B496-B49813658AEC}" dt="2021-05-03T08:07:11.427" v="34"/>
          <ac:spMkLst>
            <pc:docMk/>
            <pc:sldMk cId="2766062947" sldId="256"/>
            <ac:spMk id="9" creationId="{E7818327-9D44-4214-BEC7-F7463A8BDE7B}"/>
          </ac:spMkLst>
        </pc:spChg>
        <pc:spChg chg="add del">
          <ac:chgData name="Vilma Peciarová" userId="S::vilma.peciarova@student.tilgnerka.edu.sk::d73f21bd-15a4-467f-b84a-6f37eb900260" providerId="AD" clId="Web-{1D12F028-6E56-46DE-B496-B49813658AEC}" dt="2021-05-03T08:07:15.193" v="36"/>
          <ac:spMkLst>
            <pc:docMk/>
            <pc:sldMk cId="2766062947" sldId="256"/>
            <ac:spMk id="10" creationId="{D5AECED4-26C2-4E8F-A340-2402369DC222}"/>
          </ac:spMkLst>
        </pc:spChg>
        <pc:spChg chg="add">
          <ac:chgData name="Vilma Peciarová" userId="S::vilma.peciarova@student.tilgnerka.edu.sk::d73f21bd-15a4-467f-b84a-6f37eb900260" providerId="AD" clId="Web-{1D12F028-6E56-46DE-B496-B49813658AEC}" dt="2021-05-03T08:07:44.522" v="45"/>
          <ac:spMkLst>
            <pc:docMk/>
            <pc:sldMk cId="2766062947" sldId="256"/>
            <ac:spMk id="15" creationId="{7C684499-6F30-4C6A-8094-E2E3E91B3050}"/>
          </ac:spMkLst>
        </pc:spChg>
        <pc:spChg chg="add">
          <ac:chgData name="Vilma Peciarová" userId="S::vilma.peciarova@student.tilgnerka.edu.sk::d73f21bd-15a4-467f-b84a-6f37eb900260" providerId="AD" clId="Web-{1D12F028-6E56-46DE-B496-B49813658AEC}" dt="2021-05-03T08:07:44.522" v="45"/>
          <ac:spMkLst>
            <pc:docMk/>
            <pc:sldMk cId="2766062947" sldId="256"/>
            <ac:spMk id="16" creationId="{D5AECED4-26C2-4E8F-A340-2402369DC222}"/>
          </ac:spMkLst>
        </pc:spChg>
        <pc:picChg chg="add del mod">
          <ac:chgData name="Vilma Peciarová" userId="S::vilma.peciarova@student.tilgnerka.edu.sk::d73f21bd-15a4-467f-b84a-6f37eb900260" providerId="AD" clId="Web-{1D12F028-6E56-46DE-B496-B49813658AEC}" dt="2021-05-03T08:06:59.865" v="23"/>
          <ac:picMkLst>
            <pc:docMk/>
            <pc:sldMk cId="2766062947" sldId="256"/>
            <ac:picMk id="4" creationId="{5E217938-486B-4FE6-A6F8-F32D3EFF813D}"/>
          </ac:picMkLst>
        </pc:picChg>
        <pc:picChg chg="add del mod">
          <ac:chgData name="Vilma Peciarová" userId="S::vilma.peciarova@student.tilgnerka.edu.sk::d73f21bd-15a4-467f-b84a-6f37eb900260" providerId="AD" clId="Web-{1D12F028-6E56-46DE-B496-B49813658AEC}" dt="2021-05-03T08:07:24.240" v="38"/>
          <ac:picMkLst>
            <pc:docMk/>
            <pc:sldMk cId="2766062947" sldId="256"/>
            <ac:picMk id="5" creationId="{2E0F554E-5023-4391-9DCB-50CF9FBAC9F6}"/>
          </ac:picMkLst>
        </pc:picChg>
        <pc:picChg chg="add del">
          <ac:chgData name="Vilma Peciarová" userId="S::vilma.peciarova@student.tilgnerka.edu.sk::d73f21bd-15a4-467f-b84a-6f37eb900260" providerId="AD" clId="Web-{1D12F028-6E56-46DE-B496-B49813658AEC}" dt="2021-05-03T08:07:11.427" v="34"/>
          <ac:picMkLst>
            <pc:docMk/>
            <pc:sldMk cId="2766062947" sldId="256"/>
            <ac:picMk id="6" creationId="{457A0B95-A7F0-420F-B2A3-2795F034EBE7}"/>
          </ac:picMkLst>
        </pc:picChg>
        <pc:picChg chg="add del">
          <ac:chgData name="Vilma Peciarová" userId="S::vilma.peciarova@student.tilgnerka.edu.sk::d73f21bd-15a4-467f-b84a-6f37eb900260" providerId="AD" clId="Web-{1D12F028-6E56-46DE-B496-B49813658AEC}" dt="2021-05-03T08:07:44.506" v="44"/>
          <ac:picMkLst>
            <pc:docMk/>
            <pc:sldMk cId="2766062947" sldId="256"/>
            <ac:picMk id="13" creationId="{BB40AD20-6156-4D07-ACB0-DE5BBF2E5522}"/>
          </ac:picMkLst>
        </pc:picChg>
        <pc:picChg chg="add del mod">
          <ac:chgData name="Vilma Peciarová" userId="S::vilma.peciarova@student.tilgnerka.edu.sk::d73f21bd-15a4-467f-b84a-6f37eb900260" providerId="AD" clId="Web-{1D12F028-6E56-46DE-B496-B49813658AEC}" dt="2021-05-03T08:08:43.023" v="51"/>
          <ac:picMkLst>
            <pc:docMk/>
            <pc:sldMk cId="2766062947" sldId="256"/>
            <ac:picMk id="18" creationId="{09DDEBB4-6BD9-4FA9-AA77-649D4D5F95EF}"/>
          </ac:picMkLst>
        </pc:picChg>
        <pc:picChg chg="add del mod">
          <ac:chgData name="Vilma Peciarová" userId="S::vilma.peciarova@student.tilgnerka.edu.sk::d73f21bd-15a4-467f-b84a-6f37eb900260" providerId="AD" clId="Web-{1D12F028-6E56-46DE-B496-B49813658AEC}" dt="2021-05-03T08:09:04.602" v="55"/>
          <ac:picMkLst>
            <pc:docMk/>
            <pc:sldMk cId="2766062947" sldId="256"/>
            <ac:picMk id="19" creationId="{0923F236-63FA-44BC-93BD-2A73B14335FD}"/>
          </ac:picMkLst>
        </pc:picChg>
        <pc:picChg chg="add del mod">
          <ac:chgData name="Vilma Peciarová" userId="S::vilma.peciarova@student.tilgnerka.edu.sk::d73f21bd-15a4-467f-b84a-6f37eb900260" providerId="AD" clId="Web-{1D12F028-6E56-46DE-B496-B49813658AEC}" dt="2021-05-03T08:09:17.368" v="61"/>
          <ac:picMkLst>
            <pc:docMk/>
            <pc:sldMk cId="2766062947" sldId="256"/>
            <ac:picMk id="20" creationId="{F0F166C6-80FE-43EC-A638-52D4A4289CA1}"/>
          </ac:picMkLst>
        </pc:picChg>
        <pc:picChg chg="add del mod">
          <ac:chgData name="Vilma Peciarová" userId="S::vilma.peciarova@student.tilgnerka.edu.sk::d73f21bd-15a4-467f-b84a-6f37eb900260" providerId="AD" clId="Web-{1D12F028-6E56-46DE-B496-B49813658AEC}" dt="2021-05-03T08:09:38.493" v="64"/>
          <ac:picMkLst>
            <pc:docMk/>
            <pc:sldMk cId="2766062947" sldId="256"/>
            <ac:picMk id="21" creationId="{F1A3AE5E-F06E-4188-BF16-D3CE062D86BC}"/>
          </ac:picMkLst>
        </pc:picChg>
        <pc:picChg chg="add mod">
          <ac:chgData name="Vilma Peciarová" userId="S::vilma.peciarova@student.tilgnerka.edu.sk::d73f21bd-15a4-467f-b84a-6f37eb900260" providerId="AD" clId="Web-{1D12F028-6E56-46DE-B496-B49813658AEC}" dt="2021-05-03T08:11:41.152" v="70" actId="14100"/>
          <ac:picMkLst>
            <pc:docMk/>
            <pc:sldMk cId="2766062947" sldId="256"/>
            <ac:picMk id="22" creationId="{B4B7E1AF-B89A-4763-9E93-2EE4D341C8F8}"/>
          </ac:picMkLst>
        </pc:picChg>
        <pc:picChg chg="add mod">
          <ac:chgData name="Vilma Peciarová" userId="S::vilma.peciarova@student.tilgnerka.edu.sk::d73f21bd-15a4-467f-b84a-6f37eb900260" providerId="AD" clId="Web-{1D12F028-6E56-46DE-B496-B49813658AEC}" dt="2021-05-03T08:12:27.606" v="74" actId="1076"/>
          <ac:picMkLst>
            <pc:docMk/>
            <pc:sldMk cId="2766062947" sldId="256"/>
            <ac:picMk id="23" creationId="{3F1EA82F-4954-4872-80DD-E08BB78E0CCE}"/>
          </ac:picMkLst>
        </pc:picChg>
        <pc:cxnChg chg="add del">
          <ac:chgData name="Vilma Peciarová" userId="S::vilma.peciarova@student.tilgnerka.edu.sk::d73f21bd-15a4-467f-b84a-6f37eb900260" providerId="AD" clId="Web-{1D12F028-6E56-46DE-B496-B49813658AEC}" dt="2021-05-03T08:07:11.427" v="34"/>
          <ac:cxnSpMkLst>
            <pc:docMk/>
            <pc:sldMk cId="2766062947" sldId="256"/>
            <ac:cxnSpMk id="11" creationId="{F896B7D9-8894-4E5C-8DCF-35BECF8D365A}"/>
          </ac:cxnSpMkLst>
        </pc:cxnChg>
        <pc:cxnChg chg="add del">
          <ac:chgData name="Vilma Peciarová" userId="S::vilma.peciarova@student.tilgnerka.edu.sk::d73f21bd-15a4-467f-b84a-6f37eb900260" providerId="AD" clId="Web-{1D12F028-6E56-46DE-B496-B49813658AEC}" dt="2021-05-03T08:07:15.193" v="36"/>
          <ac:cxnSpMkLst>
            <pc:docMk/>
            <pc:sldMk cId="2766062947" sldId="256"/>
            <ac:cxnSpMk id="12" creationId="{C9213D27-7A25-46D8-B1BD-E470E49C6C2F}"/>
          </ac:cxnSpMkLst>
        </pc:cxnChg>
        <pc:cxnChg chg="add del">
          <ac:chgData name="Vilma Peciarová" userId="S::vilma.peciarova@student.tilgnerka.edu.sk::d73f21bd-15a4-467f-b84a-6f37eb900260" providerId="AD" clId="Web-{1D12F028-6E56-46DE-B496-B49813658AEC}" dt="2021-05-03T08:07:44.506" v="44"/>
          <ac:cxnSpMkLst>
            <pc:docMk/>
            <pc:sldMk cId="2766062947" sldId="256"/>
            <ac:cxnSpMk id="14" creationId="{F896B7D9-8894-4E5C-8DCF-35BECF8D365A}"/>
          </ac:cxnSpMkLst>
        </pc:cxnChg>
        <pc:cxnChg chg="add">
          <ac:chgData name="Vilma Peciarová" userId="S::vilma.peciarova@student.tilgnerka.edu.sk::d73f21bd-15a4-467f-b84a-6f37eb900260" providerId="AD" clId="Web-{1D12F028-6E56-46DE-B496-B49813658AEC}" dt="2021-05-03T08:07:44.522" v="45"/>
          <ac:cxnSpMkLst>
            <pc:docMk/>
            <pc:sldMk cId="2766062947" sldId="256"/>
            <ac:cxnSpMk id="17" creationId="{C9213D27-7A25-46D8-B1BD-E470E49C6C2F}"/>
          </ac:cxnSpMkLst>
        </pc:cxnChg>
      </pc:sldChg>
      <pc:sldChg chg="modSp">
        <pc:chgData name="Vilma Peciarová" userId="S::vilma.peciarova@student.tilgnerka.edu.sk::d73f21bd-15a4-467f-b84a-6f37eb900260" providerId="AD" clId="Web-{1D12F028-6E56-46DE-B496-B49813658AEC}" dt="2021-05-03T08:05:17.784" v="13" actId="20577"/>
        <pc:sldMkLst>
          <pc:docMk/>
          <pc:sldMk cId="1493044065" sldId="257"/>
        </pc:sldMkLst>
        <pc:spChg chg="mod">
          <ac:chgData name="Vilma Peciarová" userId="S::vilma.peciarova@student.tilgnerka.edu.sk::d73f21bd-15a4-467f-b84a-6f37eb900260" providerId="AD" clId="Web-{1D12F028-6E56-46DE-B496-B49813658AEC}" dt="2021-05-03T08:05:17.784" v="13" actId="20577"/>
          <ac:spMkLst>
            <pc:docMk/>
            <pc:sldMk cId="1493044065" sldId="257"/>
            <ac:spMk id="3" creationId="{51E5DA44-FCBD-4DD8-AB1E-D6E577880A1E}"/>
          </ac:spMkLst>
        </pc:spChg>
      </pc:sldChg>
      <pc:sldChg chg="modSp">
        <pc:chgData name="Vilma Peciarová" userId="S::vilma.peciarova@student.tilgnerka.edu.sk::d73f21bd-15a4-467f-b84a-6f37eb900260" providerId="AD" clId="Web-{1D12F028-6E56-46DE-B496-B49813658AEC}" dt="2021-05-03T08:17:52.645" v="251" actId="1076"/>
        <pc:sldMkLst>
          <pc:docMk/>
          <pc:sldMk cId="2351637257" sldId="258"/>
        </pc:sldMkLst>
        <pc:spChg chg="mod">
          <ac:chgData name="Vilma Peciarová" userId="S::vilma.peciarova@student.tilgnerka.edu.sk::d73f21bd-15a4-467f-b84a-6f37eb900260" providerId="AD" clId="Web-{1D12F028-6E56-46DE-B496-B49813658AEC}" dt="2021-05-03T08:14:03.577" v="84" actId="20577"/>
          <ac:spMkLst>
            <pc:docMk/>
            <pc:sldMk cId="2351637257" sldId="258"/>
            <ac:spMk id="2" creationId="{2DEAB52D-7103-4B69-A115-6F6A3355C575}"/>
          </ac:spMkLst>
        </pc:spChg>
        <pc:spChg chg="mod">
          <ac:chgData name="Vilma Peciarová" userId="S::vilma.peciarova@student.tilgnerka.edu.sk::d73f21bd-15a4-467f-b84a-6f37eb900260" providerId="AD" clId="Web-{1D12F028-6E56-46DE-B496-B49813658AEC}" dt="2021-05-03T08:17:52.645" v="251" actId="1076"/>
          <ac:spMkLst>
            <pc:docMk/>
            <pc:sldMk cId="2351637257" sldId="258"/>
            <ac:spMk id="3" creationId="{1BBED354-51A4-478F-82F3-94CE91765F4D}"/>
          </ac:spMkLst>
        </pc:spChg>
      </pc:sldChg>
      <pc:sldChg chg="modSp">
        <pc:chgData name="Vilma Peciarová" userId="S::vilma.peciarova@student.tilgnerka.edu.sk::d73f21bd-15a4-467f-b84a-6f37eb900260" providerId="AD" clId="Web-{1D12F028-6E56-46DE-B496-B49813658AEC}" dt="2021-05-03T08:13:11.451" v="80" actId="20577"/>
        <pc:sldMkLst>
          <pc:docMk/>
          <pc:sldMk cId="3395231898" sldId="273"/>
        </pc:sldMkLst>
        <pc:spChg chg="mod">
          <ac:chgData name="Vilma Peciarová" userId="S::vilma.peciarova@student.tilgnerka.edu.sk::d73f21bd-15a4-467f-b84a-6f37eb900260" providerId="AD" clId="Web-{1D12F028-6E56-46DE-B496-B49813658AEC}" dt="2021-05-03T08:13:11.451" v="80" actId="20577"/>
          <ac:spMkLst>
            <pc:docMk/>
            <pc:sldMk cId="3395231898" sldId="273"/>
            <ac:spMk id="3" creationId="{6ED23166-B10E-4E92-93FF-5DBB7A4719A3}"/>
          </ac:spMkLst>
        </pc:spChg>
      </pc:sldChg>
    </pc:docChg>
  </pc:docChgLst>
  <pc:docChgLst>
    <pc:chgData name="Vilma Peciarová" userId="S::vilma.peciarova@student.tilgnerka.edu.sk::d73f21bd-15a4-467f-b84a-6f37eb900260" providerId="AD" clId="Web-{B17EBA1C-C817-40ED-A80B-D488864E8109}"/>
    <pc:docChg chg="addSld modSld sldOrd">
      <pc:chgData name="Vilma Peciarová" userId="S::vilma.peciarova@student.tilgnerka.edu.sk::d73f21bd-15a4-467f-b84a-6f37eb900260" providerId="AD" clId="Web-{B17EBA1C-C817-40ED-A80B-D488864E8109}" dt="2021-04-30T06:29:34.146" v="120"/>
      <pc:docMkLst>
        <pc:docMk/>
      </pc:docMkLst>
      <pc:sldChg chg="modSp">
        <pc:chgData name="Vilma Peciarová" userId="S::vilma.peciarova@student.tilgnerka.edu.sk::d73f21bd-15a4-467f-b84a-6f37eb900260" providerId="AD" clId="Web-{B17EBA1C-C817-40ED-A80B-D488864E8109}" dt="2021-04-30T06:28:01.519" v="118" actId="20577"/>
        <pc:sldMkLst>
          <pc:docMk/>
          <pc:sldMk cId="3151918549" sldId="260"/>
        </pc:sldMkLst>
        <pc:spChg chg="mod">
          <ac:chgData name="Vilma Peciarová" userId="S::vilma.peciarova@student.tilgnerka.edu.sk::d73f21bd-15a4-467f-b84a-6f37eb900260" providerId="AD" clId="Web-{B17EBA1C-C817-40ED-A80B-D488864E8109}" dt="2021-04-30T06:28:01.519" v="118" actId="20577"/>
          <ac:spMkLst>
            <pc:docMk/>
            <pc:sldMk cId="3151918549" sldId="260"/>
            <ac:spMk id="3" creationId="{F386EB2B-A640-47AA-B136-CC994C4FAC8F}"/>
          </ac:spMkLst>
        </pc:spChg>
      </pc:sldChg>
      <pc:sldChg chg="modSp new">
        <pc:chgData name="Vilma Peciarová" userId="S::vilma.peciarova@student.tilgnerka.edu.sk::d73f21bd-15a4-467f-b84a-6f37eb900260" providerId="AD" clId="Web-{B17EBA1C-C817-40ED-A80B-D488864E8109}" dt="2021-04-30T06:26:21.532" v="55" actId="20577"/>
        <pc:sldMkLst>
          <pc:docMk/>
          <pc:sldMk cId="560396304" sldId="274"/>
        </pc:sldMkLst>
        <pc:spChg chg="mod">
          <ac:chgData name="Vilma Peciarová" userId="S::vilma.peciarova@student.tilgnerka.edu.sk::d73f21bd-15a4-467f-b84a-6f37eb900260" providerId="AD" clId="Web-{B17EBA1C-C817-40ED-A80B-D488864E8109}" dt="2021-04-30T06:25:54.657" v="18" actId="20577"/>
          <ac:spMkLst>
            <pc:docMk/>
            <pc:sldMk cId="560396304" sldId="274"/>
            <ac:spMk id="2" creationId="{D01A2C59-FAEE-4EC6-B8D7-E0C1B15B5822}"/>
          </ac:spMkLst>
        </pc:spChg>
        <pc:spChg chg="mod">
          <ac:chgData name="Vilma Peciarová" userId="S::vilma.peciarova@student.tilgnerka.edu.sk::d73f21bd-15a4-467f-b84a-6f37eb900260" providerId="AD" clId="Web-{B17EBA1C-C817-40ED-A80B-D488864E8109}" dt="2021-04-30T06:26:21.532" v="55" actId="20577"/>
          <ac:spMkLst>
            <pc:docMk/>
            <pc:sldMk cId="560396304" sldId="274"/>
            <ac:spMk id="3" creationId="{F8FC5CF3-0B65-4622-8D89-DCDE770F5C4F}"/>
          </ac:spMkLst>
        </pc:spChg>
      </pc:sldChg>
      <pc:sldChg chg="ord">
        <pc:chgData name="Vilma Peciarová" userId="S::vilma.peciarova@student.tilgnerka.edu.sk::d73f21bd-15a4-467f-b84a-6f37eb900260" providerId="AD" clId="Web-{B17EBA1C-C817-40ED-A80B-D488864E8109}" dt="2021-04-30T06:29:34.146" v="120"/>
        <pc:sldMkLst>
          <pc:docMk/>
          <pc:sldMk cId="2315877851" sldId="275"/>
        </pc:sldMkLst>
      </pc:sldChg>
    </pc:docChg>
  </pc:docChgLst>
  <pc:docChgLst>
    <pc:chgData name="Oleg.Olegovic.Knyazev" userId="S::oleg.olegovic.knyazev@student.tilgnerka.edu.sk::f6c80635-2c8a-4939-9820-1a778c184a14" providerId="AD" clId="Web-{B02370D7-CD9B-4DB3-A6B9-9D7254267BA8}"/>
    <pc:docChg chg="modSld">
      <pc:chgData name="Oleg.Olegovic.Knyazev" userId="S::oleg.olegovic.knyazev@student.tilgnerka.edu.sk::f6c80635-2c8a-4939-9820-1a778c184a14" providerId="AD" clId="Web-{B02370D7-CD9B-4DB3-A6B9-9D7254267BA8}" dt="2021-05-03T08:05:40.532" v="21" actId="20577"/>
      <pc:docMkLst>
        <pc:docMk/>
      </pc:docMkLst>
      <pc:sldChg chg="modSp">
        <pc:chgData name="Oleg.Olegovic.Knyazev" userId="S::oleg.olegovic.knyazev@student.tilgnerka.edu.sk::f6c80635-2c8a-4939-9820-1a778c184a14" providerId="AD" clId="Web-{B02370D7-CD9B-4DB3-A6B9-9D7254267BA8}" dt="2021-05-03T08:05:40.532" v="21" actId="20577"/>
        <pc:sldMkLst>
          <pc:docMk/>
          <pc:sldMk cId="2315877851" sldId="275"/>
        </pc:sldMkLst>
        <pc:spChg chg="mod">
          <ac:chgData name="Oleg.Olegovic.Knyazev" userId="S::oleg.olegovic.knyazev@student.tilgnerka.edu.sk::f6c80635-2c8a-4939-9820-1a778c184a14" providerId="AD" clId="Web-{B02370D7-CD9B-4DB3-A6B9-9D7254267BA8}" dt="2021-05-03T08:05:40.532" v="21" actId="20577"/>
          <ac:spMkLst>
            <pc:docMk/>
            <pc:sldMk cId="2315877851" sldId="275"/>
            <ac:spMk id="3" creationId="{60247A0D-2A6D-41F4-BAA4-4543D7D74D32}"/>
          </ac:spMkLst>
        </pc:spChg>
      </pc:sldChg>
    </pc:docChg>
  </pc:docChgLst>
  <pc:docChgLst>
    <pc:chgData name="So�a �tefunkov�" userId="S::sona.stefunkova@student.tilgnerka.edu.sk::659c974d-fcec-4fd5-9d6d-37c57a4fbf99" providerId="AD" clId="Web-{B4B89466-14AC-4BE2-B868-C1EDAD045EE1}"/>
    <pc:docChg chg="modSld">
      <pc:chgData name="So�a �tefunkov�" userId="S::sona.stefunkova@student.tilgnerka.edu.sk::659c974d-fcec-4fd5-9d6d-37c57a4fbf99" providerId="AD" clId="Web-{B4B89466-14AC-4BE2-B868-C1EDAD045EE1}" dt="2021-04-30T06:33:39.398" v="6"/>
      <pc:docMkLst>
        <pc:docMk/>
      </pc:docMkLst>
      <pc:sldChg chg="addSp modSp mod setBg">
        <pc:chgData name="So�a �tefunkov�" userId="S::sona.stefunkova@student.tilgnerka.edu.sk::659c974d-fcec-4fd5-9d6d-37c57a4fbf99" providerId="AD" clId="Web-{B4B89466-14AC-4BE2-B868-C1EDAD045EE1}" dt="2021-04-30T06:33:39.398" v="6"/>
        <pc:sldMkLst>
          <pc:docMk/>
          <pc:sldMk cId="3141238743" sldId="261"/>
        </pc:sldMkLst>
        <pc:spChg chg="mod">
          <ac:chgData name="So�a �tefunkov�" userId="S::sona.stefunkova@student.tilgnerka.edu.sk::659c974d-fcec-4fd5-9d6d-37c57a4fbf99" providerId="AD" clId="Web-{B4B89466-14AC-4BE2-B868-C1EDAD045EE1}" dt="2021-04-30T06:33:39.398" v="6"/>
          <ac:spMkLst>
            <pc:docMk/>
            <pc:sldMk cId="3141238743" sldId="261"/>
            <ac:spMk id="2" creationId="{9275B725-3A8B-443B-BB16-26F2BFF2DBC6}"/>
          </ac:spMkLst>
        </pc:spChg>
        <pc:spChg chg="mod">
          <ac:chgData name="So�a �tefunkov�" userId="S::sona.stefunkova@student.tilgnerka.edu.sk::659c974d-fcec-4fd5-9d6d-37c57a4fbf99" providerId="AD" clId="Web-{B4B89466-14AC-4BE2-B868-C1EDAD045EE1}" dt="2021-04-30T06:33:39.398" v="6"/>
          <ac:spMkLst>
            <pc:docMk/>
            <pc:sldMk cId="3141238743" sldId="261"/>
            <ac:spMk id="3" creationId="{CA700D3F-E8BE-4DA3-AA9E-1E0B8A4DA859}"/>
          </ac:spMkLst>
        </pc:spChg>
        <pc:graphicFrameChg chg="add mod">
          <ac:chgData name="So�a �tefunkov�" userId="S::sona.stefunkova@student.tilgnerka.edu.sk::659c974d-fcec-4fd5-9d6d-37c57a4fbf99" providerId="AD" clId="Web-{B4B89466-14AC-4BE2-B868-C1EDAD045EE1}" dt="2021-04-30T06:33:39.398" v="6"/>
          <ac:graphicFrameMkLst>
            <pc:docMk/>
            <pc:sldMk cId="3141238743" sldId="261"/>
            <ac:graphicFrameMk id="5" creationId="{C7D2093E-B4ED-4990-92A9-D02F480A424B}"/>
          </ac:graphicFrameMkLst>
        </pc:graphicFrameChg>
      </pc:sldChg>
      <pc:sldChg chg="addSp modSp mod setBg">
        <pc:chgData name="So�a �tefunkov�" userId="S::sona.stefunkova@student.tilgnerka.edu.sk::659c974d-fcec-4fd5-9d6d-37c57a4fbf99" providerId="AD" clId="Web-{B4B89466-14AC-4BE2-B868-C1EDAD045EE1}" dt="2021-04-30T06:32:09.521" v="3"/>
        <pc:sldMkLst>
          <pc:docMk/>
          <pc:sldMk cId="465804807" sldId="264"/>
        </pc:sldMkLst>
        <pc:spChg chg="mod">
          <ac:chgData name="So�a �tefunkov�" userId="S::sona.stefunkova@student.tilgnerka.edu.sk::659c974d-fcec-4fd5-9d6d-37c57a4fbf99" providerId="AD" clId="Web-{B4B89466-14AC-4BE2-B868-C1EDAD045EE1}" dt="2021-04-30T06:32:09.521" v="3"/>
          <ac:spMkLst>
            <pc:docMk/>
            <pc:sldMk cId="465804807" sldId="264"/>
            <ac:spMk id="2" creationId="{98B331DF-F6E6-4344-B860-03AF15A18A48}"/>
          </ac:spMkLst>
        </pc:spChg>
        <pc:spChg chg="mod">
          <ac:chgData name="So�a �tefunkov�" userId="S::sona.stefunkova@student.tilgnerka.edu.sk::659c974d-fcec-4fd5-9d6d-37c57a4fbf99" providerId="AD" clId="Web-{B4B89466-14AC-4BE2-B868-C1EDAD045EE1}" dt="2021-04-30T06:32:09.521" v="3"/>
          <ac:spMkLst>
            <pc:docMk/>
            <pc:sldMk cId="465804807" sldId="264"/>
            <ac:spMk id="3" creationId="{4BE921BF-3E8A-466E-8DCA-678EF6230E8E}"/>
          </ac:spMkLst>
        </pc:spChg>
        <pc:graphicFrameChg chg="add mod">
          <ac:chgData name="So�a �tefunkov�" userId="S::sona.stefunkova@student.tilgnerka.edu.sk::659c974d-fcec-4fd5-9d6d-37c57a4fbf99" providerId="AD" clId="Web-{B4B89466-14AC-4BE2-B868-C1EDAD045EE1}" dt="2021-04-30T06:32:09.521" v="3"/>
          <ac:graphicFrameMkLst>
            <pc:docMk/>
            <pc:sldMk cId="465804807" sldId="264"/>
            <ac:graphicFrameMk id="5" creationId="{A782D00B-A3F3-410A-8B1A-9D772EF0D0EB}"/>
          </ac:graphicFrameMkLst>
        </pc:graphicFrameChg>
      </pc:sldChg>
    </pc:docChg>
  </pc:docChgLst>
  <pc:docChgLst>
    <pc:chgData name="So�a �tefunkov�" userId="S::sona.stefunkova@student.tilgnerka.edu.sk::659c974d-fcec-4fd5-9d6d-37c57a4fbf99" providerId="AD" clId="Web-{38DE3957-7EA2-49E5-850B-8DE306E2EF54}"/>
    <pc:docChg chg="modSld">
      <pc:chgData name="So�a �tefunkov�" userId="S::sona.stefunkova@student.tilgnerka.edu.sk::659c974d-fcec-4fd5-9d6d-37c57a4fbf99" providerId="AD" clId="Web-{38DE3957-7EA2-49E5-850B-8DE306E2EF54}" dt="2021-05-03T08:34:54.508" v="286" actId="1076"/>
      <pc:docMkLst>
        <pc:docMk/>
      </pc:docMkLst>
      <pc:sldChg chg="delSp modSp">
        <pc:chgData name="So�a �tefunkov�" userId="S::sona.stefunkova@student.tilgnerka.edu.sk::659c974d-fcec-4fd5-9d6d-37c57a4fbf99" providerId="AD" clId="Web-{38DE3957-7EA2-49E5-850B-8DE306E2EF54}" dt="2021-05-03T08:34:54.508" v="286" actId="1076"/>
        <pc:sldMkLst>
          <pc:docMk/>
          <pc:sldMk cId="3141238743" sldId="261"/>
        </pc:sldMkLst>
        <pc:spChg chg="mod">
          <ac:chgData name="So�a �tefunkov�" userId="S::sona.stefunkova@student.tilgnerka.edu.sk::659c974d-fcec-4fd5-9d6d-37c57a4fbf99" providerId="AD" clId="Web-{38DE3957-7EA2-49E5-850B-8DE306E2EF54}" dt="2021-05-03T08:34:49.289" v="284" actId="20577"/>
          <ac:spMkLst>
            <pc:docMk/>
            <pc:sldMk cId="3141238743" sldId="261"/>
            <ac:spMk id="2" creationId="{9275B725-3A8B-443B-BB16-26F2BFF2DBC6}"/>
          </ac:spMkLst>
        </pc:spChg>
        <pc:spChg chg="mod">
          <ac:chgData name="So�a �tefunkov�" userId="S::sona.stefunkova@student.tilgnerka.edu.sk::659c974d-fcec-4fd5-9d6d-37c57a4fbf99" providerId="AD" clId="Web-{38DE3957-7EA2-49E5-850B-8DE306E2EF54}" dt="2021-05-03T08:34:54.508" v="286" actId="1076"/>
          <ac:spMkLst>
            <pc:docMk/>
            <pc:sldMk cId="3141238743" sldId="261"/>
            <ac:spMk id="3" creationId="{CA700D3F-E8BE-4DA3-AA9E-1E0B8A4DA859}"/>
          </ac:spMkLst>
        </pc:spChg>
        <pc:graphicFrameChg chg="del">
          <ac:chgData name="So�a �tefunkov�" userId="S::sona.stefunkova@student.tilgnerka.edu.sk::659c974d-fcec-4fd5-9d6d-37c57a4fbf99" providerId="AD" clId="Web-{38DE3957-7EA2-49E5-850B-8DE306E2EF54}" dt="2021-05-03T08:34:50.836" v="285"/>
          <ac:graphicFrameMkLst>
            <pc:docMk/>
            <pc:sldMk cId="3141238743" sldId="261"/>
            <ac:graphicFrameMk id="5" creationId="{C7D2093E-B4ED-4990-92A9-D02F480A424B}"/>
          </ac:graphicFrameMkLst>
        </pc:graphicFrameChg>
      </pc:sldChg>
      <pc:sldChg chg="addSp delSp modSp mod setBg">
        <pc:chgData name="So�a �tefunkov�" userId="S::sona.stefunkova@student.tilgnerka.edu.sk::659c974d-fcec-4fd5-9d6d-37c57a4fbf99" providerId="AD" clId="Web-{38DE3957-7EA2-49E5-850B-8DE306E2EF54}" dt="2021-05-03T08:31:31.674" v="270" actId="20577"/>
        <pc:sldMkLst>
          <pc:docMk/>
          <pc:sldMk cId="2724955890" sldId="262"/>
        </pc:sldMkLst>
        <pc:spChg chg="mod">
          <ac:chgData name="So�a �tefunkov�" userId="S::sona.stefunkova@student.tilgnerka.edu.sk::659c974d-fcec-4fd5-9d6d-37c57a4fbf99" providerId="AD" clId="Web-{38DE3957-7EA2-49E5-850B-8DE306E2EF54}" dt="2021-05-03T08:30:11.422" v="236" actId="1076"/>
          <ac:spMkLst>
            <pc:docMk/>
            <pc:sldMk cId="2724955890" sldId="262"/>
            <ac:spMk id="2" creationId="{35D0D5FC-32DA-44FB-B249-04117BB2D3A4}"/>
          </ac:spMkLst>
        </pc:spChg>
        <pc:spChg chg="mod ord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3" creationId="{7298514F-52C2-4E5C-A236-D3E21EF4BB2B}"/>
          </ac:spMkLst>
        </pc:spChg>
        <pc:spChg chg="add mod">
          <ac:chgData name="So�a �tefunkov�" userId="S::sona.stefunkova@student.tilgnerka.edu.sk::659c974d-fcec-4fd5-9d6d-37c57a4fbf99" providerId="AD" clId="Web-{38DE3957-7EA2-49E5-850B-8DE306E2EF54}" dt="2021-05-03T08:31:17.549" v="267" actId="20577"/>
          <ac:spMkLst>
            <pc:docMk/>
            <pc:sldMk cId="2724955890" sldId="262"/>
            <ac:spMk id="9" creationId="{33283829-3E79-4AFF-84F7-9A3789062BF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01.139" v="231"/>
          <ac:spMkLst>
            <pc:docMk/>
            <pc:sldMk cId="2724955890" sldId="262"/>
            <ac:spMk id="10" creationId="{96033C54-130E-47B2-AED6-625156FBA730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01.139" v="231"/>
          <ac:spMkLst>
            <pc:docMk/>
            <pc:sldMk cId="2724955890" sldId="262"/>
            <ac:spMk id="12" creationId="{A4242FE5-C72F-4A84-8716-823E3186575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01.139" v="231"/>
          <ac:spMkLst>
            <pc:docMk/>
            <pc:sldMk cId="2724955890" sldId="262"/>
            <ac:spMk id="14" creationId="{18CB9ED3-F084-4F4D-A18E-3FEB1520129E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01.139" v="231"/>
          <ac:spMkLst>
            <pc:docMk/>
            <pc:sldMk cId="2724955890" sldId="262"/>
            <ac:spMk id="16" creationId="{39222938-EAF8-4DE0-8FA0-31B5109FCE5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01.139" v="231"/>
          <ac:spMkLst>
            <pc:docMk/>
            <pc:sldMk cId="2724955890" sldId="262"/>
            <ac:spMk id="18" creationId="{B33B1F50-587A-4270-941C-3D03C3891513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01.139" v="231"/>
          <ac:spMkLst>
            <pc:docMk/>
            <pc:sldMk cId="2724955890" sldId="262"/>
            <ac:spMk id="20" creationId="{62310D42-418C-4ACE-BF95-D8FA7E02C43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01.139" v="231"/>
          <ac:spMkLst>
            <pc:docMk/>
            <pc:sldMk cId="2724955890" sldId="262"/>
            <ac:spMk id="22" creationId="{75ABCF05-8734-4C35-8112-28A5AC3F96FA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27" creationId="{96033C54-130E-47B2-AED6-625156FBA730}"/>
          </ac:spMkLst>
        </pc:spChg>
        <pc:spChg chg="add mod">
          <ac:chgData name="So�a �tefunkov�" userId="S::sona.stefunkova@student.tilgnerka.edu.sk::659c974d-fcec-4fd5-9d6d-37c57a4fbf99" providerId="AD" clId="Web-{38DE3957-7EA2-49E5-850B-8DE306E2EF54}" dt="2021-05-03T08:31:31.674" v="270" actId="20577"/>
          <ac:spMkLst>
            <pc:docMk/>
            <pc:sldMk cId="2724955890" sldId="262"/>
            <ac:spMk id="28" creationId="{53569C65-6FE4-47BF-AA33-934CD3973DA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29" creationId="{A4242FE5-C72F-4A84-8716-823E3186575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31" creationId="{18CB9ED3-F084-4F4D-A18E-3FEB1520129E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33" creationId="{39222938-EAF8-4DE0-8FA0-31B5109FCE5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35" creationId="{B33B1F50-587A-4270-941C-3D03C3891513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37" creationId="{62310D42-418C-4ACE-BF95-D8FA7E02C434}"/>
          </ac:spMkLst>
        </pc:spChg>
        <pc:spChg chg="add del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39" creationId="{75ABCF05-8734-4C35-8112-28A5AC3F96FA}"/>
          </ac:spMkLst>
        </pc:spChg>
        <pc:spChg chg="add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44" creationId="{F5E52E17-DE31-4BC9-9409-C84E25C68A6E}"/>
          </ac:spMkLst>
        </pc:spChg>
        <pc:spChg chg="add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46" creationId="{9CCE7D60-361C-425C-BBC0-DE906C069D06}"/>
          </ac:spMkLst>
        </pc:spChg>
        <pc:spChg chg="add">
          <ac:chgData name="So�a �tefunkov�" userId="S::sona.stefunkova@student.tilgnerka.edu.sk::659c974d-fcec-4fd5-9d6d-37c57a4fbf99" providerId="AD" clId="Web-{38DE3957-7EA2-49E5-850B-8DE306E2EF54}" dt="2021-05-03T08:29:41.859" v="235"/>
          <ac:spMkLst>
            <pc:docMk/>
            <pc:sldMk cId="2724955890" sldId="262"/>
            <ac:spMk id="48" creationId="{F83F538E-BD48-4175-B531-31BEB1C57DC4}"/>
          </ac:spMkLst>
        </pc:spChg>
        <pc:picChg chg="add del mod ord">
          <ac:chgData name="So�a �tefunkov�" userId="S::sona.stefunkova@student.tilgnerka.edu.sk::659c974d-fcec-4fd5-9d6d-37c57a4fbf99" providerId="AD" clId="Web-{38DE3957-7EA2-49E5-850B-8DE306E2EF54}" dt="2021-05-03T08:28:14.888" v="225"/>
          <ac:picMkLst>
            <pc:docMk/>
            <pc:sldMk cId="2724955890" sldId="262"/>
            <ac:picMk id="4" creationId="{F78F3980-C920-4797-9C1B-F37A964E17E1}"/>
          </ac:picMkLst>
        </pc:picChg>
        <pc:picChg chg="add del mod">
          <ac:chgData name="So�a �tefunkov�" userId="S::sona.stefunkova@student.tilgnerka.edu.sk::659c974d-fcec-4fd5-9d6d-37c57a4fbf99" providerId="AD" clId="Web-{38DE3957-7EA2-49E5-850B-8DE306E2EF54}" dt="2021-05-03T08:28:16.341" v="226"/>
          <ac:picMkLst>
            <pc:docMk/>
            <pc:sldMk cId="2724955890" sldId="262"/>
            <ac:picMk id="5" creationId="{48C557A1-4868-47E5-B1F5-15BD4273E93D}"/>
          </ac:picMkLst>
        </pc:picChg>
        <pc:picChg chg="add mod ord">
          <ac:chgData name="So�a �tefunkov�" userId="S::sona.stefunkova@student.tilgnerka.edu.sk::659c974d-fcec-4fd5-9d6d-37c57a4fbf99" providerId="AD" clId="Web-{38DE3957-7EA2-49E5-850B-8DE306E2EF54}" dt="2021-05-03T08:29:41.859" v="235"/>
          <ac:picMkLst>
            <pc:docMk/>
            <pc:sldMk cId="2724955890" sldId="262"/>
            <ac:picMk id="6" creationId="{05004B45-6A77-4544-A4F1-623C96A71618}"/>
          </ac:picMkLst>
        </pc:picChg>
        <pc:picChg chg="add del mod">
          <ac:chgData name="So�a �tefunkov�" userId="S::sona.stefunkova@student.tilgnerka.edu.sk::659c974d-fcec-4fd5-9d6d-37c57a4fbf99" providerId="AD" clId="Web-{38DE3957-7EA2-49E5-850B-8DE306E2EF54}" dt="2021-05-03T08:29:17.186" v="232"/>
          <ac:picMkLst>
            <pc:docMk/>
            <pc:sldMk cId="2724955890" sldId="262"/>
            <ac:picMk id="7" creationId="{BB14152C-00B7-45F2-B915-3E53CA87AE07}"/>
          </ac:picMkLst>
        </pc:picChg>
        <pc:picChg chg="add mod">
          <ac:chgData name="So�a �tefunkov�" userId="S::sona.stefunkova@student.tilgnerka.edu.sk::659c974d-fcec-4fd5-9d6d-37c57a4fbf99" providerId="AD" clId="Web-{38DE3957-7EA2-49E5-850B-8DE306E2EF54}" dt="2021-05-03T08:29:41.859" v="235"/>
          <ac:picMkLst>
            <pc:docMk/>
            <pc:sldMk cId="2724955890" sldId="262"/>
            <ac:picMk id="8" creationId="{5ECE680C-69BF-4193-905A-239BB869E2EE}"/>
          </ac:picMkLst>
        </pc:picChg>
      </pc:sldChg>
      <pc:sldChg chg="addSp modSp mod setBg">
        <pc:chgData name="So�a �tefunkov�" userId="S::sona.stefunkova@student.tilgnerka.edu.sk::659c974d-fcec-4fd5-9d6d-37c57a4fbf99" providerId="AD" clId="Web-{38DE3957-7EA2-49E5-850B-8DE306E2EF54}" dt="2021-05-03T08:15:12.195" v="173"/>
        <pc:sldMkLst>
          <pc:docMk/>
          <pc:sldMk cId="1927734861" sldId="263"/>
        </pc:sldMkLst>
        <pc:spChg chg="mod">
          <ac:chgData name="So�a �tefunkov�" userId="S::sona.stefunkova@student.tilgnerka.edu.sk::659c974d-fcec-4fd5-9d6d-37c57a4fbf99" providerId="AD" clId="Web-{38DE3957-7EA2-49E5-850B-8DE306E2EF54}" dt="2021-05-03T08:15:12.195" v="173"/>
          <ac:spMkLst>
            <pc:docMk/>
            <pc:sldMk cId="1927734861" sldId="263"/>
            <ac:spMk id="2" creationId="{8012F5A2-F9E6-4520-BF69-975449D5A659}"/>
          </ac:spMkLst>
        </pc:spChg>
        <pc:spChg chg="mod ord">
          <ac:chgData name="So�a �tefunkov�" userId="S::sona.stefunkova@student.tilgnerka.edu.sk::659c974d-fcec-4fd5-9d6d-37c57a4fbf99" providerId="AD" clId="Web-{38DE3957-7EA2-49E5-850B-8DE306E2EF54}" dt="2021-05-03T08:15:12.195" v="173"/>
          <ac:spMkLst>
            <pc:docMk/>
            <pc:sldMk cId="1927734861" sldId="263"/>
            <ac:spMk id="3" creationId="{6585F867-CEA4-4B17-A9B3-87E61C12E8EF}"/>
          </ac:spMkLst>
        </pc:spChg>
        <pc:picChg chg="add mod ord">
          <ac:chgData name="So�a �tefunkov�" userId="S::sona.stefunkova@student.tilgnerka.edu.sk::659c974d-fcec-4fd5-9d6d-37c57a4fbf99" providerId="AD" clId="Web-{38DE3957-7EA2-49E5-850B-8DE306E2EF54}" dt="2021-05-03T08:15:12.195" v="173"/>
          <ac:picMkLst>
            <pc:docMk/>
            <pc:sldMk cId="1927734861" sldId="263"/>
            <ac:picMk id="4" creationId="{4388C927-0135-40F1-92F1-5ADEA274DB9C}"/>
          </ac:picMkLst>
        </pc:picChg>
        <pc:picChg chg="add mod">
          <ac:chgData name="So�a �tefunkov�" userId="S::sona.stefunkova@student.tilgnerka.edu.sk::659c974d-fcec-4fd5-9d6d-37c57a4fbf99" providerId="AD" clId="Web-{38DE3957-7EA2-49E5-850B-8DE306E2EF54}" dt="2021-05-03T08:15:12.195" v="173"/>
          <ac:picMkLst>
            <pc:docMk/>
            <pc:sldMk cId="1927734861" sldId="263"/>
            <ac:picMk id="5" creationId="{5DD4A940-23CA-4CEC-8C00-C330932D33A3}"/>
          </ac:picMkLst>
        </pc:picChg>
      </pc:sldChg>
    </pc:docChg>
  </pc:docChgLst>
  <pc:docChgLst>
    <pc:chgData name="Vilma Peciarová" userId="S::vilma.peciarova@student.tilgnerka.edu.sk::d73f21bd-15a4-467f-b84a-6f37eb900260" providerId="AD" clId="Web-{1927B744-58E5-4857-B942-7BC1E4D66D78}"/>
    <pc:docChg chg="modSld">
      <pc:chgData name="Vilma Peciarová" userId="S::vilma.peciarova@student.tilgnerka.edu.sk::d73f21bd-15a4-467f-b84a-6f37eb900260" providerId="AD" clId="Web-{1927B744-58E5-4857-B942-7BC1E4D66D78}" dt="2021-05-06T06:14:03.614" v="5"/>
      <pc:docMkLst>
        <pc:docMk/>
      </pc:docMkLst>
      <pc:sldChg chg="addSp delSp modSp">
        <pc:chgData name="Vilma Peciarová" userId="S::vilma.peciarova@student.tilgnerka.edu.sk::d73f21bd-15a4-467f-b84a-6f37eb900260" providerId="AD" clId="Web-{1927B744-58E5-4857-B942-7BC1E4D66D78}" dt="2021-05-06T06:14:03.614" v="5"/>
        <pc:sldMkLst>
          <pc:docMk/>
          <pc:sldMk cId="598969899" sldId="268"/>
        </pc:sldMkLst>
        <pc:spChg chg="mod">
          <ac:chgData name="Vilma Peciarová" userId="S::vilma.peciarova@student.tilgnerka.edu.sk::d73f21bd-15a4-467f-b84a-6f37eb900260" providerId="AD" clId="Web-{1927B744-58E5-4857-B942-7BC1E4D66D78}" dt="2021-05-06T06:10:38.547" v="1" actId="20577"/>
          <ac:spMkLst>
            <pc:docMk/>
            <pc:sldMk cId="598969899" sldId="268"/>
            <ac:spMk id="3" creationId="{14FEE6E5-6833-4655-A722-05CE2536DCEC}"/>
          </ac:spMkLst>
        </pc:spChg>
        <pc:picChg chg="del">
          <ac:chgData name="Vilma Peciarová" userId="S::vilma.peciarova@student.tilgnerka.edu.sk::d73f21bd-15a4-467f-b84a-6f37eb900260" providerId="AD" clId="Web-{1927B744-58E5-4857-B942-7BC1E4D66D78}" dt="2021-05-06T06:14:01.598" v="4"/>
          <ac:picMkLst>
            <pc:docMk/>
            <pc:sldMk cId="598969899" sldId="268"/>
            <ac:picMk id="4" creationId="{8BAC9C15-526B-49C5-923F-79CDE6C47C1E}"/>
          </ac:picMkLst>
        </pc:picChg>
        <pc:picChg chg="del">
          <ac:chgData name="Vilma Peciarová" userId="S::vilma.peciarova@student.tilgnerka.edu.sk::d73f21bd-15a4-467f-b84a-6f37eb900260" providerId="AD" clId="Web-{1927B744-58E5-4857-B942-7BC1E4D66D78}" dt="2021-05-06T06:13:52.910" v="2"/>
          <ac:picMkLst>
            <pc:docMk/>
            <pc:sldMk cId="598969899" sldId="268"/>
            <ac:picMk id="5" creationId="{1803B76D-69DA-4309-B9B9-38470290C8F2}"/>
          </ac:picMkLst>
        </pc:picChg>
        <pc:picChg chg="add">
          <ac:chgData name="Vilma Peciarová" userId="S::vilma.peciarova@student.tilgnerka.edu.sk::d73f21bd-15a4-467f-b84a-6f37eb900260" providerId="AD" clId="Web-{1927B744-58E5-4857-B942-7BC1E4D66D78}" dt="2021-05-06T06:13:57.301" v="3"/>
          <ac:picMkLst>
            <pc:docMk/>
            <pc:sldMk cId="598969899" sldId="268"/>
            <ac:picMk id="7" creationId="{C5B6EE56-9B32-4855-B9B5-FAD392FB19D1}"/>
          </ac:picMkLst>
        </pc:picChg>
        <pc:picChg chg="add">
          <ac:chgData name="Vilma Peciarová" userId="S::vilma.peciarova@student.tilgnerka.edu.sk::d73f21bd-15a4-467f-b84a-6f37eb900260" providerId="AD" clId="Web-{1927B744-58E5-4857-B942-7BC1E4D66D78}" dt="2021-05-06T06:14:03.614" v="5"/>
          <ac:picMkLst>
            <pc:docMk/>
            <pc:sldMk cId="598969899" sldId="268"/>
            <ac:picMk id="9" creationId="{6902C082-7496-400A-B489-2ECA08E5C9EB}"/>
          </ac:picMkLst>
        </pc:picChg>
      </pc:sldChg>
    </pc:docChg>
  </pc:docChgLst>
  <pc:docChgLst>
    <pc:chgData name="So�a �tefunkov�" userId="S::sona.stefunkova@student.tilgnerka.edu.sk::659c974d-fcec-4fd5-9d6d-37c57a4fbf99" providerId="AD" clId="Web-{42486549-083B-4FCD-8189-AF8630AB0070}"/>
    <pc:docChg chg="modSld">
      <pc:chgData name="So�a �tefunkov�" userId="S::sona.stefunkova@student.tilgnerka.edu.sk::659c974d-fcec-4fd5-9d6d-37c57a4fbf99" providerId="AD" clId="Web-{42486549-083B-4FCD-8189-AF8630AB0070}" dt="2021-04-30T06:19:28.736" v="29" actId="20577"/>
      <pc:docMkLst>
        <pc:docMk/>
      </pc:docMkLst>
      <pc:sldChg chg="modSp">
        <pc:chgData name="So�a �tefunkov�" userId="S::sona.stefunkova@student.tilgnerka.edu.sk::659c974d-fcec-4fd5-9d6d-37c57a4fbf99" providerId="AD" clId="Web-{42486549-083B-4FCD-8189-AF8630AB0070}" dt="2021-04-30T06:18:10.797" v="3" actId="20577"/>
        <pc:sldMkLst>
          <pc:docMk/>
          <pc:sldMk cId="1493044065" sldId="257"/>
        </pc:sldMkLst>
        <pc:spChg chg="mod">
          <ac:chgData name="So�a �tefunkov�" userId="S::sona.stefunkova@student.tilgnerka.edu.sk::659c974d-fcec-4fd5-9d6d-37c57a4fbf99" providerId="AD" clId="Web-{42486549-083B-4FCD-8189-AF8630AB0070}" dt="2021-04-30T06:18:10.797" v="3" actId="20577"/>
          <ac:spMkLst>
            <pc:docMk/>
            <pc:sldMk cId="1493044065" sldId="257"/>
            <ac:spMk id="2" creationId="{29536405-50C2-4C3B-A971-E3BE5C716D4B}"/>
          </ac:spMkLst>
        </pc:spChg>
      </pc:sldChg>
      <pc:sldChg chg="modSp">
        <pc:chgData name="So�a �tefunkov�" userId="S::sona.stefunkova@student.tilgnerka.edu.sk::659c974d-fcec-4fd5-9d6d-37c57a4fbf99" providerId="AD" clId="Web-{42486549-083B-4FCD-8189-AF8630AB0070}" dt="2021-04-30T06:19:28.736" v="29" actId="20577"/>
        <pc:sldMkLst>
          <pc:docMk/>
          <pc:sldMk cId="877739146" sldId="267"/>
        </pc:sldMkLst>
        <pc:spChg chg="mod">
          <ac:chgData name="So�a �tefunkov�" userId="S::sona.stefunkova@student.tilgnerka.edu.sk::659c974d-fcec-4fd5-9d6d-37c57a4fbf99" providerId="AD" clId="Web-{42486549-083B-4FCD-8189-AF8630AB0070}" dt="2021-04-30T06:19:28.736" v="29" actId="20577"/>
          <ac:spMkLst>
            <pc:docMk/>
            <pc:sldMk cId="877739146" sldId="267"/>
            <ac:spMk id="3" creationId="{836C746F-E00D-4DA2-8F04-3E29E42EAEEA}"/>
          </ac:spMkLst>
        </pc:spChg>
      </pc:sldChg>
    </pc:docChg>
  </pc:docChgLst>
  <pc:docChgLst>
    <pc:chgData name="Vilma Peciarová" userId="S::vilma.peciarova@student.tilgnerka.edu.sk::d73f21bd-15a4-467f-b84a-6f37eb900260" providerId="AD" clId="Web-{0E0CA66A-BDC5-4103-A48D-CEE6C6600C71}"/>
    <pc:docChg chg="addSld delSld modSld sldOrd addMainMaster delMainMaster">
      <pc:chgData name="Vilma Peciarová" userId="S::vilma.peciarova@student.tilgnerka.edu.sk::d73f21bd-15a4-467f-b84a-6f37eb900260" providerId="AD" clId="Web-{0E0CA66A-BDC5-4103-A48D-CEE6C6600C71}" dt="2021-05-06T06:01:52.653" v="839" actId="1076"/>
      <pc:docMkLst>
        <pc:docMk/>
      </pc:docMkLst>
      <pc:sldChg chg="addSp delSp modSp mod modClrScheme delDesignElem chgLayout">
        <pc:chgData name="Vilma Peciarová" userId="S::vilma.peciarova@student.tilgnerka.edu.sk::d73f21bd-15a4-467f-b84a-6f37eb900260" providerId="AD" clId="Web-{0E0CA66A-BDC5-4103-A48D-CEE6C6600C71}" dt="2021-05-06T05:08:27.928" v="453"/>
        <pc:sldMkLst>
          <pc:docMk/>
          <pc:sldMk cId="2766062947" sldId="256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66062947" sldId="256"/>
            <ac:spMk id="2" creationId="{98D275B1-A61A-4FD1-8631-13320EB65A96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66062947" sldId="256"/>
            <ac:spMk id="3" creationId="{3B8F8BC4-851C-455B-83CA-8F0EFCA15251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66062947" sldId="256"/>
            <ac:spMk id="15" creationId="{7C684499-6F30-4C6A-8094-E2E3E91B3050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66062947" sldId="256"/>
            <ac:spMk id="16" creationId="{D5AECED4-26C2-4E8F-A340-2402369DC222}"/>
          </ac:spMkLst>
        </pc:spChg>
        <pc:picChg chg="add mod">
          <ac:chgData name="Vilma Peciarová" userId="S::vilma.peciarova@student.tilgnerka.edu.sk::d73f21bd-15a4-467f-b84a-6f37eb900260" providerId="AD" clId="Web-{0E0CA66A-BDC5-4103-A48D-CEE6C6600C71}" dt="2021-05-06T04:55:25.371" v="300"/>
          <ac:picMkLst>
            <pc:docMk/>
            <pc:sldMk cId="2766062947" sldId="256"/>
            <ac:picMk id="4" creationId="{A5D481D9-AE28-437B-9458-28E03B5C487E}"/>
          </ac:picMkLst>
        </pc:picChg>
        <pc:cxnChg chg="add del">
          <ac:chgData name="Vilma Peciarová" userId="S::vilma.peciarova@student.tilgnerka.edu.sk::d73f21bd-15a4-467f-b84a-6f37eb900260" providerId="AD" clId="Web-{0E0CA66A-BDC5-4103-A48D-CEE6C6600C71}" dt="2021-05-06T05:08:27.928" v="453"/>
          <ac:cxnSpMkLst>
            <pc:docMk/>
            <pc:sldMk cId="2766062947" sldId="256"/>
            <ac:cxnSpMk id="17" creationId="{C9213D27-7A25-46D8-B1BD-E470E49C6C2F}"/>
          </ac:cxnSpMkLst>
        </pc:cxnChg>
      </pc:sldChg>
      <pc:sldChg chg="addSp modSp mod modClrScheme chgLayout">
        <pc:chgData name="Vilma Peciarová" userId="S::vilma.peciarova@student.tilgnerka.edu.sk::d73f21bd-15a4-467f-b84a-6f37eb900260" providerId="AD" clId="Web-{0E0CA66A-BDC5-4103-A48D-CEE6C6600C71}" dt="2021-05-06T05:59:03.252" v="837" actId="20577"/>
        <pc:sldMkLst>
          <pc:docMk/>
          <pc:sldMk cId="1493044065" sldId="257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1493044065" sldId="257"/>
            <ac:spMk id="2" creationId="{29536405-50C2-4C3B-A971-E3BE5C716D4B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59:03.252" v="837" actId="20577"/>
          <ac:spMkLst>
            <pc:docMk/>
            <pc:sldMk cId="1493044065" sldId="257"/>
            <ac:spMk id="3" creationId="{51E5DA44-FCBD-4DD8-AB1E-D6E577880A1E}"/>
          </ac:spMkLst>
        </pc:spChg>
        <pc:picChg chg="add mod">
          <ac:chgData name="Vilma Peciarová" userId="S::vilma.peciarova@student.tilgnerka.edu.sk::d73f21bd-15a4-467f-b84a-6f37eb900260" providerId="AD" clId="Web-{0E0CA66A-BDC5-4103-A48D-CEE6C6600C71}" dt="2021-05-06T05:17:33.354" v="515"/>
          <ac:picMkLst>
            <pc:docMk/>
            <pc:sldMk cId="1493044065" sldId="257"/>
            <ac:picMk id="5" creationId="{B7D8F541-71EA-4710-98BC-45C20CD21770}"/>
          </ac:picMkLst>
        </pc:picChg>
        <pc:picChg chg="add mod">
          <ac:chgData name="Vilma Peciarová" userId="S::vilma.peciarova@student.tilgnerka.edu.sk::d73f21bd-15a4-467f-b84a-6f37eb900260" providerId="AD" clId="Web-{0E0CA66A-BDC5-4103-A48D-CEE6C6600C71}" dt="2021-05-06T05:17:40.135" v="516"/>
          <ac:picMkLst>
            <pc:docMk/>
            <pc:sldMk cId="1493044065" sldId="257"/>
            <ac:picMk id="7" creationId="{183FCB49-63A5-4992-8942-36DB924F4431}"/>
          </ac:picMkLst>
        </pc:picChg>
      </pc:sldChg>
      <pc:sldChg chg="addSp delSp modSp mod modClrScheme chgLayout">
        <pc:chgData name="Vilma Peciarová" userId="S::vilma.peciarova@student.tilgnerka.edu.sk::d73f21bd-15a4-467f-b84a-6f37eb900260" providerId="AD" clId="Web-{0E0CA66A-BDC5-4103-A48D-CEE6C6600C71}" dt="2021-05-06T05:21:42.091" v="554"/>
        <pc:sldMkLst>
          <pc:docMk/>
          <pc:sldMk cId="2351637257" sldId="258"/>
        </pc:sldMkLst>
        <pc:spChg chg="mod">
          <ac:chgData name="Vilma Peciarová" userId="S::vilma.peciarova@student.tilgnerka.edu.sk::d73f21bd-15a4-467f-b84a-6f37eb900260" providerId="AD" clId="Web-{0E0CA66A-BDC5-4103-A48D-CEE6C6600C71}" dt="2021-05-06T04:45:45.941" v="28"/>
          <ac:spMkLst>
            <pc:docMk/>
            <pc:sldMk cId="2351637257" sldId="258"/>
            <ac:spMk id="14" creationId="{23F5C760-F95B-480A-A11F-554E568A37EA}"/>
          </ac:spMkLst>
        </pc:spChg>
        <pc:graphicFrameChg chg="mod ord modGraphic">
          <ac:chgData name="Vilma Peciarová" userId="S::vilma.peciarova@student.tilgnerka.edu.sk::d73f21bd-15a4-467f-b84a-6f37eb900260" providerId="AD" clId="Web-{0E0CA66A-BDC5-4103-A48D-CEE6C6600C71}" dt="2021-05-06T05:20:41.196" v="548" actId="20577"/>
          <ac:graphicFrameMkLst>
            <pc:docMk/>
            <pc:sldMk cId="2351637257" sldId="258"/>
            <ac:graphicFrameMk id="6" creationId="{37218108-FE71-441E-9A17-82AD2CF9EAED}"/>
          </ac:graphicFrameMkLst>
        </pc:graphicFrameChg>
        <pc:picChg chg="add del">
          <ac:chgData name="Vilma Peciarová" userId="S::vilma.peciarova@student.tilgnerka.edu.sk::d73f21bd-15a4-467f-b84a-6f37eb900260" providerId="AD" clId="Web-{0E0CA66A-BDC5-4103-A48D-CEE6C6600C71}" dt="2021-05-06T05:07:33.377" v="448"/>
          <ac:picMkLst>
            <pc:docMk/>
            <pc:sldMk cId="2351637257" sldId="258"/>
            <ac:picMk id="44" creationId="{A3A1D7E6-3A0B-46C7-BB57-09C84C147325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20:07.366" v="543"/>
          <ac:picMkLst>
            <pc:docMk/>
            <pc:sldMk cId="2351637257" sldId="258"/>
            <ac:picMk id="46" creationId="{48097C04-D8CD-450E-9C82-A31B8CD14146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07:55.629" v="451"/>
          <ac:picMkLst>
            <pc:docMk/>
            <pc:sldMk cId="2351637257" sldId="258"/>
            <ac:picMk id="53" creationId="{903C1D4D-37CD-471D-B134-63F8066589B9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20:09.351" v="544"/>
          <ac:picMkLst>
            <pc:docMk/>
            <pc:sldMk cId="2351637257" sldId="258"/>
            <ac:picMk id="75" creationId="{875C8261-31C0-4D84-935D-DC115FB7543E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21:42.091" v="554"/>
          <ac:picMkLst>
            <pc:docMk/>
            <pc:sldMk cId="2351637257" sldId="258"/>
            <ac:picMk id="107" creationId="{938980CE-5C19-4636-8611-BA4B01D206DB}"/>
          </ac:picMkLst>
        </pc:picChg>
      </pc:sldChg>
      <pc:sldChg chg="addSp delSp modSp mod modClrScheme chgLayout">
        <pc:chgData name="Vilma Peciarová" userId="S::vilma.peciarova@student.tilgnerka.edu.sk::d73f21bd-15a4-467f-b84a-6f37eb900260" providerId="AD" clId="Web-{0E0CA66A-BDC5-4103-A48D-CEE6C6600C71}" dt="2021-05-06T05:21:33.262" v="552"/>
        <pc:sldMkLst>
          <pc:docMk/>
          <pc:sldMk cId="3331667295" sldId="259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3331667295" sldId="259"/>
            <ac:spMk id="2" creationId="{0509B86F-239A-4803-9A9E-4B041A1014A4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3331667295" sldId="259"/>
            <ac:spMk id="3" creationId="{7D8AA0AE-9406-4B8C-93B4-17B891E7E8C4}"/>
          </ac:spMkLst>
        </pc:spChg>
        <pc:picChg chg="add">
          <ac:chgData name="Vilma Peciarová" userId="S::vilma.peciarova@student.tilgnerka.edu.sk::d73f21bd-15a4-467f-b84a-6f37eb900260" providerId="AD" clId="Web-{0E0CA66A-BDC5-4103-A48D-CEE6C6600C71}" dt="2021-05-06T05:21:29.512" v="551"/>
          <ac:picMkLst>
            <pc:docMk/>
            <pc:sldMk cId="3331667295" sldId="259"/>
            <ac:picMk id="4" creationId="{FFE20234-B555-47B8-AF05-45F5DD6A02A5}"/>
          </ac:picMkLst>
        </pc:picChg>
        <pc:picChg chg="del">
          <ac:chgData name="Vilma Peciarová" userId="S::vilma.peciarova@student.tilgnerka.edu.sk::d73f21bd-15a4-467f-b84a-6f37eb900260" providerId="AD" clId="Web-{0E0CA66A-BDC5-4103-A48D-CEE6C6600C71}" dt="2021-05-06T05:21:27.074" v="550"/>
          <ac:picMkLst>
            <pc:docMk/>
            <pc:sldMk cId="3331667295" sldId="259"/>
            <ac:picMk id="5" creationId="{D8C19A5B-7567-4A65-8C51-7760B497DB02}"/>
          </ac:picMkLst>
        </pc:picChg>
        <pc:picChg chg="del">
          <ac:chgData name="Vilma Peciarová" userId="S::vilma.peciarova@student.tilgnerka.edu.sk::d73f21bd-15a4-467f-b84a-6f37eb900260" providerId="AD" clId="Web-{0E0CA66A-BDC5-4103-A48D-CEE6C6600C71}" dt="2021-05-06T05:21:26.340" v="549"/>
          <ac:picMkLst>
            <pc:docMk/>
            <pc:sldMk cId="3331667295" sldId="259"/>
            <ac:picMk id="6" creationId="{778A10B0-E671-4159-8498-9F7860E29F0A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21:33.262" v="552"/>
          <ac:picMkLst>
            <pc:docMk/>
            <pc:sldMk cId="3331667295" sldId="259"/>
            <ac:picMk id="8" creationId="{4094F3AC-5F46-4365-AE5B-44519A78E755}"/>
          </ac:picMkLst>
        </pc:picChg>
      </pc:sldChg>
      <pc:sldChg chg="addSp delSp modSp mod modClrScheme chgLayout">
        <pc:chgData name="Vilma Peciarová" userId="S::vilma.peciarova@student.tilgnerka.edu.sk::d73f21bd-15a4-467f-b84a-6f37eb900260" providerId="AD" clId="Web-{0E0CA66A-BDC5-4103-A48D-CEE6C6600C71}" dt="2021-05-06T05:54:08.654" v="806" actId="20577"/>
        <pc:sldMkLst>
          <pc:docMk/>
          <pc:sldMk cId="3151918549" sldId="260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54:08.654" v="806" actId="20577"/>
          <ac:spMkLst>
            <pc:docMk/>
            <pc:sldMk cId="3151918549" sldId="260"/>
            <ac:spMk id="2" creationId="{E98A4364-51C2-44A4-B770-793D8E4B51B8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3151918549" sldId="260"/>
            <ac:spMk id="3" creationId="{F386EB2B-A640-47AA-B136-CC994C4FAC8F}"/>
          </ac:spMkLst>
        </pc:spChg>
        <pc:picChg chg="del">
          <ac:chgData name="Vilma Peciarová" userId="S::vilma.peciarova@student.tilgnerka.edu.sk::d73f21bd-15a4-467f-b84a-6f37eb900260" providerId="AD" clId="Web-{0E0CA66A-BDC5-4103-A48D-CEE6C6600C71}" dt="2021-05-06T04:43:27.369" v="7"/>
          <ac:picMkLst>
            <pc:docMk/>
            <pc:sldMk cId="3151918549" sldId="260"/>
            <ac:picMk id="5" creationId="{8557E049-3324-42A6-AF41-3AA64B2D701F}"/>
          </ac:picMkLst>
        </pc:picChg>
        <pc:picChg chg="del">
          <ac:chgData name="Vilma Peciarová" userId="S::vilma.peciarova@student.tilgnerka.edu.sk::d73f21bd-15a4-467f-b84a-6f37eb900260" providerId="AD" clId="Web-{0E0CA66A-BDC5-4103-A48D-CEE6C6600C71}" dt="2021-05-06T04:43:15.384" v="5"/>
          <ac:picMkLst>
            <pc:docMk/>
            <pc:sldMk cId="3151918549" sldId="260"/>
            <ac:picMk id="6" creationId="{E149FEA4-5FD0-41D7-B8E5-DE4D5C888BD4}"/>
          </ac:picMkLst>
        </pc:picChg>
        <pc:picChg chg="add del mod">
          <ac:chgData name="Vilma Peciarová" userId="S::vilma.peciarova@student.tilgnerka.edu.sk::d73f21bd-15a4-467f-b84a-6f37eb900260" providerId="AD" clId="Web-{0E0CA66A-BDC5-4103-A48D-CEE6C6600C71}" dt="2021-05-06T04:43:12.446" v="4"/>
          <ac:picMkLst>
            <pc:docMk/>
            <pc:sldMk cId="3151918549" sldId="260"/>
            <ac:picMk id="8" creationId="{DD092DFA-7A25-424C-9CDA-67439B222268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21:48.263" v="555"/>
          <ac:picMkLst>
            <pc:docMk/>
            <pc:sldMk cId="3151918549" sldId="260"/>
            <ac:picMk id="10" creationId="{B5646207-DC3D-40F4-BCC6-F41C10DD3D45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21:57.998" v="560"/>
          <ac:picMkLst>
            <pc:docMk/>
            <pc:sldMk cId="3151918549" sldId="260"/>
            <ac:picMk id="12" creationId="{6ED38041-707F-4404-97D9-FBFB86441204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21:59.811" v="561"/>
          <ac:picMkLst>
            <pc:docMk/>
            <pc:sldMk cId="3151918549" sldId="260"/>
            <ac:picMk id="14" creationId="{18D59ABD-7B16-4AE2-A094-310B66EA0899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22:02.061" v="562"/>
          <ac:picMkLst>
            <pc:docMk/>
            <pc:sldMk cId="3151918549" sldId="260"/>
            <ac:picMk id="16" creationId="{D6E94517-E487-4220-A1CB-9AD9EB36EF87}"/>
          </ac:picMkLst>
        </pc:picChg>
      </pc:sldChg>
      <pc:sldChg chg="addSp delSp modSp mod modClrScheme chgLayout">
        <pc:chgData name="Vilma Peciarová" userId="S::vilma.peciarova@student.tilgnerka.edu.sk::d73f21bd-15a4-467f-b84a-6f37eb900260" providerId="AD" clId="Web-{0E0CA66A-BDC5-4103-A48D-CEE6C6600C71}" dt="2021-05-06T05:39:24.238" v="629"/>
        <pc:sldMkLst>
          <pc:docMk/>
          <pc:sldMk cId="3141238743" sldId="261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20:00.069" v="542" actId="20577"/>
          <ac:spMkLst>
            <pc:docMk/>
            <pc:sldMk cId="3141238743" sldId="261"/>
            <ac:spMk id="2" creationId="{9275B725-3A8B-443B-BB16-26F2BFF2DBC6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3141238743" sldId="261"/>
            <ac:spMk id="5" creationId="{1751819E-FD73-40F0-A2F4-6B7D73822FC6}"/>
          </ac:spMkLst>
        </pc:spChg>
        <pc:picChg chg="add del">
          <ac:chgData name="Vilma Peciarová" userId="S::vilma.peciarova@student.tilgnerka.edu.sk::d73f21bd-15a4-467f-b84a-6f37eb900260" providerId="AD" clId="Web-{0E0CA66A-BDC5-4103-A48D-CEE6C6600C71}" dt="2021-05-06T05:39:17.300" v="626"/>
          <ac:picMkLst>
            <pc:docMk/>
            <pc:sldMk cId="3141238743" sldId="261"/>
            <ac:picMk id="3" creationId="{79FD3639-F2B9-4F90-8876-3EFD84B6D0C9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39:21.644" v="628"/>
          <ac:picMkLst>
            <pc:docMk/>
            <pc:sldMk cId="3141238743" sldId="261"/>
            <ac:picMk id="4" creationId="{140907F3-0913-460F-A984-BD0CDBB5001A}"/>
          </ac:picMkLst>
        </pc:picChg>
        <pc:picChg chg="del">
          <ac:chgData name="Vilma Peciarová" userId="S::vilma.peciarova@student.tilgnerka.edu.sk::d73f21bd-15a4-467f-b84a-6f37eb900260" providerId="AD" clId="Web-{0E0CA66A-BDC5-4103-A48D-CEE6C6600C71}" dt="2021-05-06T05:13:12.759" v="482"/>
          <ac:picMkLst>
            <pc:docMk/>
            <pc:sldMk cId="3141238743" sldId="261"/>
            <ac:picMk id="7" creationId="{F3F2415B-9DAB-446E-9BEB-D9AC3990C6E7}"/>
          </ac:picMkLst>
        </pc:picChg>
        <pc:picChg chg="del">
          <ac:chgData name="Vilma Peciarová" userId="S::vilma.peciarova@student.tilgnerka.edu.sk::d73f21bd-15a4-467f-b84a-6f37eb900260" providerId="AD" clId="Web-{0E0CA66A-BDC5-4103-A48D-CEE6C6600C71}" dt="2021-05-06T05:10:23.263" v="457"/>
          <ac:picMkLst>
            <pc:docMk/>
            <pc:sldMk cId="3141238743" sldId="261"/>
            <ac:picMk id="8" creationId="{99A40238-405A-43D6-9869-768E930E63DF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39:19.394" v="627"/>
          <ac:picMkLst>
            <pc:docMk/>
            <pc:sldMk cId="3141238743" sldId="261"/>
            <ac:picMk id="12" creationId="{AF961E72-07BD-420A-AACE-642278177EB0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39:24.238" v="629"/>
          <ac:picMkLst>
            <pc:docMk/>
            <pc:sldMk cId="3141238743" sldId="261"/>
            <ac:picMk id="14" creationId="{EE811AFF-FDE2-4403-B4DC-83C1902DF11F}"/>
          </ac:picMkLst>
        </pc:picChg>
      </pc:sldChg>
      <pc:sldChg chg="addSp delSp modSp mod modClrScheme delDesignElem chgLayout">
        <pc:chgData name="Vilma Peciarová" userId="S::vilma.peciarova@student.tilgnerka.edu.sk::d73f21bd-15a4-467f-b84a-6f37eb900260" providerId="AD" clId="Web-{0E0CA66A-BDC5-4103-A48D-CEE6C6600C71}" dt="2021-05-06T05:39:28.769" v="631"/>
        <pc:sldMkLst>
          <pc:docMk/>
          <pc:sldMk cId="2724955890" sldId="262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24955890" sldId="262"/>
            <ac:spMk id="2" creationId="{35D0D5FC-32DA-44FB-B249-04117BB2D3A4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24955890" sldId="262"/>
            <ac:spMk id="3" creationId="{7298514F-52C2-4E5C-A236-D3E21EF4BB2B}"/>
          </ac:spMkLst>
        </pc:spChg>
        <pc:spChg chg="add mod">
          <ac:chgData name="Vilma Peciarová" userId="S::vilma.peciarova@student.tilgnerka.edu.sk::d73f21bd-15a4-467f-b84a-6f37eb900260" providerId="AD" clId="Web-{0E0CA66A-BDC5-4103-A48D-CEE6C6600C71}" dt="2021-05-06T05:05:52.996" v="434" actId="1076"/>
          <ac:spMkLst>
            <pc:docMk/>
            <pc:sldMk cId="2724955890" sldId="262"/>
            <ac:spMk id="4" creationId="{702B5DF3-91EF-4123-AD88-911709B66009}"/>
          </ac:spMkLst>
        </pc:spChg>
        <pc:spChg chg="mod">
          <ac:chgData name="Vilma Peciarová" userId="S::vilma.peciarova@student.tilgnerka.edu.sk::d73f21bd-15a4-467f-b84a-6f37eb900260" providerId="AD" clId="Web-{0E0CA66A-BDC5-4103-A48D-CEE6C6600C71}" dt="2021-05-06T05:06:45.499" v="442" actId="1076"/>
          <ac:spMkLst>
            <pc:docMk/>
            <pc:sldMk cId="2724955890" sldId="262"/>
            <ac:spMk id="9" creationId="{33283829-3E79-4AFF-84F7-9A3789062BF4}"/>
          </ac:spMkLst>
        </pc:spChg>
        <pc:spChg chg="add mod">
          <ac:chgData name="Vilma Peciarová" userId="S::vilma.peciarova@student.tilgnerka.edu.sk::d73f21bd-15a4-467f-b84a-6f37eb900260" providerId="AD" clId="Web-{0E0CA66A-BDC5-4103-A48D-CEE6C6600C71}" dt="2021-05-06T05:11:50.144" v="473"/>
          <ac:spMkLst>
            <pc:docMk/>
            <pc:sldMk cId="2724955890" sldId="262"/>
            <ac:spMk id="11" creationId="{66A98DE3-55B9-4A0F-A03F-8FC324E4F52F}"/>
          </ac:spMkLst>
        </pc:spChg>
        <pc:spChg chg="mod">
          <ac:chgData name="Vilma Peciarová" userId="S::vilma.peciarova@student.tilgnerka.edu.sk::d73f21bd-15a4-467f-b84a-6f37eb900260" providerId="AD" clId="Web-{0E0CA66A-BDC5-4103-A48D-CEE6C6600C71}" dt="2021-05-06T05:10:55" v="461" actId="14100"/>
          <ac:spMkLst>
            <pc:docMk/>
            <pc:sldMk cId="2724955890" sldId="262"/>
            <ac:spMk id="28" creationId="{53569C65-6FE4-47BF-AA33-934CD3973DA4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24955890" sldId="262"/>
            <ac:spMk id="44" creationId="{F5E52E17-DE31-4BC9-9409-C84E25C68A6E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24955890" sldId="262"/>
            <ac:spMk id="46" creationId="{9CCE7D60-361C-425C-BBC0-DE906C069D06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2724955890" sldId="262"/>
            <ac:spMk id="48" creationId="{F83F538E-BD48-4175-B531-31BEB1C57DC4}"/>
          </ac:spMkLst>
        </pc:spChg>
        <pc:grpChg chg="add mod">
          <ac:chgData name="Vilma Peciarová" userId="S::vilma.peciarova@student.tilgnerka.edu.sk::d73f21bd-15a4-467f-b84a-6f37eb900260" providerId="AD" clId="Web-{0E0CA66A-BDC5-4103-A48D-CEE6C6600C71}" dt="2021-05-06T05:06:55.141" v="444" actId="1076"/>
          <ac:grpSpMkLst>
            <pc:docMk/>
            <pc:sldMk cId="2724955890" sldId="262"/>
            <ac:grpSpMk id="5" creationId="{708BE252-A503-4DEB-83A6-9DACB2D1ED85}"/>
          </ac:grpSpMkLst>
        </pc:grpChg>
        <pc:picChg chg="add del">
          <ac:chgData name="Vilma Peciarová" userId="S::vilma.peciarova@student.tilgnerka.edu.sk::d73f21bd-15a4-467f-b84a-6f37eb900260" providerId="AD" clId="Web-{0E0CA66A-BDC5-4103-A48D-CEE6C6600C71}" dt="2021-05-06T05:07:26.908" v="446"/>
          <ac:picMkLst>
            <pc:docMk/>
            <pc:sldMk cId="2724955890" sldId="262"/>
            <ac:picMk id="7" creationId="{FD929069-2D68-457C-A3B2-B1489F26E51B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12:40.069" v="477"/>
          <ac:picMkLst>
            <pc:docMk/>
            <pc:sldMk cId="2724955890" sldId="262"/>
            <ac:picMk id="10" creationId="{6630FB7C-F4C8-49A0-BF84-AA5C4A45EB09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15:03.735" v="498"/>
          <ac:picMkLst>
            <pc:docMk/>
            <pc:sldMk cId="2724955890" sldId="262"/>
            <ac:picMk id="12" creationId="{4221D6B0-5B84-4739-B863-C66C10AB0D6A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39:26.347" v="630"/>
          <ac:picMkLst>
            <pc:docMk/>
            <pc:sldMk cId="2724955890" sldId="262"/>
            <ac:picMk id="14" creationId="{9616A8DF-2CFF-494F-A4AC-4C657E484B0E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39:28.769" v="631"/>
          <ac:picMkLst>
            <pc:docMk/>
            <pc:sldMk cId="2724955890" sldId="262"/>
            <ac:picMk id="16" creationId="{B230D698-0E73-47EE-AEF4-F32D9E3F57E7}"/>
          </ac:picMkLst>
        </pc:picChg>
      </pc:sldChg>
      <pc:sldChg chg="addSp delSp modSp mod modClrScheme chgLayout">
        <pc:chgData name="Vilma Peciarová" userId="S::vilma.peciarova@student.tilgnerka.edu.sk::d73f21bd-15a4-467f-b84a-6f37eb900260" providerId="AD" clId="Web-{0E0CA66A-BDC5-4103-A48D-CEE6C6600C71}" dt="2021-05-06T05:53:43.153" v="801" actId="20577"/>
        <pc:sldMkLst>
          <pc:docMk/>
          <pc:sldMk cId="1927734861" sldId="263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53:43.153" v="801" actId="20577"/>
          <ac:spMkLst>
            <pc:docMk/>
            <pc:sldMk cId="1927734861" sldId="263"/>
            <ac:spMk id="2" creationId="{8012F5A2-F9E6-4520-BF69-975449D5A659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1927734861" sldId="263"/>
            <ac:spMk id="3" creationId="{6585F867-CEA4-4B17-A9B3-87E61C12E8EF}"/>
          </ac:spMkLst>
        </pc:spChg>
        <pc:picChg chg="add del mod">
          <ac:chgData name="Vilma Peciarová" userId="S::vilma.peciarova@student.tilgnerka.edu.sk::d73f21bd-15a4-467f-b84a-6f37eb900260" providerId="AD" clId="Web-{0E0CA66A-BDC5-4103-A48D-CEE6C6600C71}" dt="2021-05-06T05:10:20.576" v="456"/>
          <ac:picMkLst>
            <pc:docMk/>
            <pc:sldMk cId="1927734861" sldId="263"/>
            <ac:picMk id="7" creationId="{7B47B22C-1B45-42D0-8E04-36C1F938B1E1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39:35.707" v="632"/>
          <ac:picMkLst>
            <pc:docMk/>
            <pc:sldMk cId="1927734861" sldId="263"/>
            <ac:picMk id="9" creationId="{FB26AD74-D2EE-43FE-83F9-C5E593D7A934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39:38.020" v="633"/>
          <ac:picMkLst>
            <pc:docMk/>
            <pc:sldMk cId="1927734861" sldId="263"/>
            <ac:picMk id="11" creationId="{5B566D62-0EE7-44BD-A426-A98ADF11F2FA}"/>
          </ac:picMkLst>
        </pc:picChg>
      </pc:sldChg>
      <pc:sldChg chg="addSp delSp modSp mod modClrScheme delDesignElem chgLayout">
        <pc:chgData name="Vilma Peciarová" userId="S::vilma.peciarova@student.tilgnerka.edu.sk::d73f21bd-15a4-467f-b84a-6f37eb900260" providerId="AD" clId="Web-{0E0CA66A-BDC5-4103-A48D-CEE6C6600C71}" dt="2021-05-06T06:01:52.653" v="839" actId="1076"/>
        <pc:sldMkLst>
          <pc:docMk/>
          <pc:sldMk cId="465804807" sldId="264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465804807" sldId="264"/>
            <ac:spMk id="2" creationId="{98B331DF-F6E6-4344-B860-03AF15A18A48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465804807" sldId="264"/>
            <ac:spMk id="97" creationId="{1B2ADB18-4E7C-4441-A89B-FC68F3D9C782}"/>
          </ac:spMkLst>
        </pc:spChg>
        <pc:spChg chg="mod">
          <ac:chgData name="Vilma Peciarová" userId="S::vilma.peciarova@student.tilgnerka.edu.sk::d73f21bd-15a4-467f-b84a-6f37eb900260" providerId="AD" clId="Web-{0E0CA66A-BDC5-4103-A48D-CEE6C6600C71}" dt="2021-05-06T05:04:29.194" v="418" actId="20577"/>
          <ac:spMkLst>
            <pc:docMk/>
            <pc:sldMk cId="465804807" sldId="264"/>
            <ac:spMk id="217" creationId="{9C617377-6509-4AB4-AA1C-6F11EED17644}"/>
          </ac:spMkLst>
        </pc:spChg>
        <pc:spChg chg="mod">
          <ac:chgData name="Vilma Peciarová" userId="S::vilma.peciarova@student.tilgnerka.edu.sk::d73f21bd-15a4-467f-b84a-6f37eb900260" providerId="AD" clId="Web-{0E0CA66A-BDC5-4103-A48D-CEE6C6600C71}" dt="2021-05-06T05:04:19.584" v="415" actId="20577"/>
          <ac:spMkLst>
            <pc:docMk/>
            <pc:sldMk cId="465804807" sldId="264"/>
            <ac:spMk id="218" creationId="{B527F744-1DEC-4181-ACCA-2502ACB8179A}"/>
          </ac:spMkLst>
        </pc:spChg>
        <pc:spChg chg="mod">
          <ac:chgData name="Vilma Peciarová" userId="S::vilma.peciarova@student.tilgnerka.edu.sk::d73f21bd-15a4-467f-b84a-6f37eb900260" providerId="AD" clId="Web-{0E0CA66A-BDC5-4103-A48D-CEE6C6600C71}" dt="2021-05-06T05:04:35.163" v="420" actId="20577"/>
          <ac:spMkLst>
            <pc:docMk/>
            <pc:sldMk cId="465804807" sldId="264"/>
            <ac:spMk id="219" creationId="{E5C3AA52-67DA-4607-A054-22824501CABC}"/>
          </ac:spMkLst>
        </pc:spChg>
        <pc:picChg chg="add mod">
          <ac:chgData name="Vilma Peciarová" userId="S::vilma.peciarova@student.tilgnerka.edu.sk::d73f21bd-15a4-467f-b84a-6f37eb900260" providerId="AD" clId="Web-{0E0CA66A-BDC5-4103-A48D-CEE6C6600C71}" dt="2021-05-06T06:01:52.653" v="839" actId="1076"/>
          <ac:picMkLst>
            <pc:docMk/>
            <pc:sldMk cId="465804807" sldId="264"/>
            <ac:picMk id="3" creationId="{AB471366-03CE-4182-AF6B-D37B4BE5B545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13:19.540" v="484"/>
          <ac:picMkLst>
            <pc:docMk/>
            <pc:sldMk cId="465804807" sldId="264"/>
            <ac:picMk id="5" creationId="{AAF86034-2565-4483-91C2-2F23D6B9D50D}"/>
          </ac:picMkLst>
        </pc:picChg>
        <pc:picChg chg="add mod">
          <ac:chgData name="Vilma Peciarová" userId="S::vilma.peciarova@student.tilgnerka.edu.sk::d73f21bd-15a4-467f-b84a-6f37eb900260" providerId="AD" clId="Web-{0E0CA66A-BDC5-4103-A48D-CEE6C6600C71}" dt="2021-05-06T05:14:38.936" v="497"/>
          <ac:picMkLst>
            <pc:docMk/>
            <pc:sldMk cId="465804807" sldId="264"/>
            <ac:picMk id="6" creationId="{64280720-EA91-401F-B866-19EBE9E3DFC0}"/>
          </ac:picMkLst>
        </pc:picChg>
        <pc:picChg chg="mod">
          <ac:chgData name="Vilma Peciarová" userId="S::vilma.peciarova@student.tilgnerka.edu.sk::d73f21bd-15a4-467f-b84a-6f37eb900260" providerId="AD" clId="Web-{0E0CA66A-BDC5-4103-A48D-CEE6C6600C71}" dt="2021-05-06T05:04:41.866" v="422" actId="1076"/>
          <ac:picMkLst>
            <pc:docMk/>
            <pc:sldMk cId="465804807" sldId="264"/>
            <ac:picMk id="222" creationId="{0ABD8088-FEF5-49B1-A528-B443569FC907}"/>
          </ac:picMkLst>
        </pc:picChg>
      </pc:sldChg>
      <pc:sldChg chg="addSp delSp modSp mod setBg modClrScheme chgLayout">
        <pc:chgData name="Vilma Peciarová" userId="S::vilma.peciarova@student.tilgnerka.edu.sk::d73f21bd-15a4-467f-b84a-6f37eb900260" providerId="AD" clId="Web-{0E0CA66A-BDC5-4103-A48D-CEE6C6600C71}" dt="2021-05-06T05:40:03.803" v="637"/>
        <pc:sldMkLst>
          <pc:docMk/>
          <pc:sldMk cId="3024273164" sldId="265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14:08.309" v="493" actId="20577"/>
          <ac:spMkLst>
            <pc:docMk/>
            <pc:sldMk cId="3024273164" sldId="265"/>
            <ac:spMk id="2" creationId="{6932C9B9-4CED-4ECF-BBA1-3339102511D5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13:57.824" v="491"/>
          <ac:spMkLst>
            <pc:docMk/>
            <pc:sldMk cId="3024273164" sldId="265"/>
            <ac:spMk id="10" creationId="{8E487A7A-15F8-4EF6-BA1F-30C51E6EC727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13:57.824" v="491"/>
          <ac:spMkLst>
            <pc:docMk/>
            <pc:sldMk cId="3024273164" sldId="265"/>
            <ac:spMk id="12" creationId="{36EFDBF8-A3DC-4DA8-9F33-E9107E70EE4F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13:57.824" v="491"/>
          <ac:spMkLst>
            <pc:docMk/>
            <pc:sldMk cId="3024273164" sldId="265"/>
            <ac:spMk id="14" creationId="{E5332A3D-96DF-4962-8D36-3CA071EED96F}"/>
          </ac:spMkLst>
        </pc:spChg>
        <pc:graphicFrameChg chg="mod ord modGraphic">
          <ac:chgData name="Vilma Peciarová" userId="S::vilma.peciarova@student.tilgnerka.edu.sk::d73f21bd-15a4-467f-b84a-6f37eb900260" providerId="AD" clId="Web-{0E0CA66A-BDC5-4103-A48D-CEE6C6600C71}" dt="2021-05-06T05:13:57.855" v="492"/>
          <ac:graphicFrameMkLst>
            <pc:docMk/>
            <pc:sldMk cId="3024273164" sldId="265"/>
            <ac:graphicFrameMk id="5" creationId="{A582CA48-2DA9-4587-B34F-BB36D556EC90}"/>
          </ac:graphicFrameMkLst>
        </pc:graphicFrameChg>
        <pc:picChg chg="add del">
          <ac:chgData name="Vilma Peciarová" userId="S::vilma.peciarova@student.tilgnerka.edu.sk::d73f21bd-15a4-467f-b84a-6f37eb900260" providerId="AD" clId="Web-{0E0CA66A-BDC5-4103-A48D-CEE6C6600C71}" dt="2021-05-06T05:13:41.182" v="489"/>
          <ac:picMkLst>
            <pc:docMk/>
            <pc:sldMk cId="3024273164" sldId="265"/>
            <ac:picMk id="131" creationId="{699233BB-AC85-4BAB-928F-BB02DFA71980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13:24.775" v="486"/>
          <ac:picMkLst>
            <pc:docMk/>
            <pc:sldMk cId="3024273164" sldId="265"/>
            <ac:picMk id="140" creationId="{F48899D5-D14F-4DB0-BC07-08A489A2FC4D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13:40.292" v="488"/>
          <ac:picMkLst>
            <pc:docMk/>
            <pc:sldMk cId="3024273164" sldId="265"/>
            <ac:picMk id="149" creationId="{54BB07F6-338C-4F7F-B692-A14DC018E71C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39:49.677" v="634"/>
          <ac:picMkLst>
            <pc:docMk/>
            <pc:sldMk cId="3024273164" sldId="265"/>
            <ac:picMk id="175" creationId="{5CB003BE-2BD6-44BA-836C-D7E5675F21F6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39:57.943" v="636"/>
          <ac:picMkLst>
            <pc:docMk/>
            <pc:sldMk cId="3024273164" sldId="265"/>
            <ac:picMk id="182" creationId="{72EA17DF-7DB6-4792-8206-000C04F67642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39:53.599" v="635"/>
          <ac:picMkLst>
            <pc:docMk/>
            <pc:sldMk cId="3024273164" sldId="265"/>
            <ac:picMk id="189" creationId="{C00E5A11-C095-4B11-8231-9B6EEF4806E9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40:03.803" v="637"/>
          <ac:picMkLst>
            <pc:docMk/>
            <pc:sldMk cId="3024273164" sldId="265"/>
            <ac:picMk id="191" creationId="{A2E376B0-4546-4E6D-A23E-BA466714D986}"/>
          </ac:picMkLst>
        </pc:picChg>
      </pc:sldChg>
      <pc:sldChg chg="modSp mod modClrScheme chgLayout">
        <pc:chgData name="Vilma Peciarová" userId="S::vilma.peciarova@student.tilgnerka.edu.sk::d73f21bd-15a4-467f-b84a-6f37eb900260" providerId="AD" clId="Web-{0E0CA66A-BDC5-4103-A48D-CEE6C6600C71}" dt="2021-05-06T05:08:27.928" v="453"/>
        <pc:sldMkLst>
          <pc:docMk/>
          <pc:sldMk cId="618768145" sldId="266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618768145" sldId="266"/>
            <ac:spMk id="2" creationId="{5BA87C13-EA06-44B7-AE1F-B806127096EC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618768145" sldId="266"/>
            <ac:spMk id="3" creationId="{FCE6F90F-78F5-4315-B09E-56C853B1355D}"/>
          </ac:spMkLst>
        </pc:spChg>
      </pc:sldChg>
      <pc:sldChg chg="addSp delSp modSp mod ord setBg modClrScheme chgLayout">
        <pc:chgData name="Vilma Peciarová" userId="S::vilma.peciarova@student.tilgnerka.edu.sk::d73f21bd-15a4-467f-b84a-6f37eb900260" providerId="AD" clId="Web-{0E0CA66A-BDC5-4103-A48D-CEE6C6600C71}" dt="2021-05-06T05:55:48.239" v="831"/>
        <pc:sldMkLst>
          <pc:docMk/>
          <pc:sldMk cId="877739146" sldId="267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47:47.817" v="666"/>
          <ac:spMkLst>
            <pc:docMk/>
            <pc:sldMk cId="877739146" sldId="267"/>
            <ac:spMk id="2" creationId="{3F7580A7-AEBA-4D2A-B5AC-A3F0D0242BFD}"/>
          </ac:spMkLst>
        </pc:spChg>
        <pc:spChg chg="del mod ord">
          <ac:chgData name="Vilma Peciarová" userId="S::vilma.peciarova@student.tilgnerka.edu.sk::d73f21bd-15a4-467f-b84a-6f37eb900260" providerId="AD" clId="Web-{0E0CA66A-BDC5-4103-A48D-CEE6C6600C71}" dt="2021-05-06T05:47:36.332" v="663"/>
          <ac:spMkLst>
            <pc:docMk/>
            <pc:sldMk cId="877739146" sldId="267"/>
            <ac:spMk id="3" creationId="{836C746F-E00D-4DA2-8F04-3E29E42EAEEA}"/>
          </ac:spMkLst>
        </pc:spChg>
        <pc:spChg chg="add mod">
          <ac:chgData name="Vilma Peciarová" userId="S::vilma.peciarova@student.tilgnerka.edu.sk::d73f21bd-15a4-467f-b84a-6f37eb900260" providerId="AD" clId="Web-{0E0CA66A-BDC5-4103-A48D-CEE6C6600C71}" dt="2021-05-06T05:50:04.060" v="759" actId="20577"/>
          <ac:spMkLst>
            <pc:docMk/>
            <pc:sldMk cId="877739146" sldId="267"/>
            <ac:spMk id="7" creationId="{34BCEC27-BC16-433B-833C-E6E44B9A16A7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48:18.882" v="668"/>
          <ac:spMkLst>
            <pc:docMk/>
            <pc:sldMk cId="877739146" sldId="267"/>
            <ac:spMk id="8" creationId="{16635909-A09C-4B5C-82B6-F7A8C96179DC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47:47.802" v="665"/>
          <ac:spMkLst>
            <pc:docMk/>
            <pc:sldMk cId="877739146" sldId="267"/>
            <ac:spMk id="9" creationId="{79CBD3C9-4E66-426D-948E-7CF4778107E8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47:47.802" v="665"/>
          <ac:spMkLst>
            <pc:docMk/>
            <pc:sldMk cId="877739146" sldId="267"/>
            <ac:spMk id="11" creationId="{DDB95FCF-AD96-482F-9FB8-CD95725E6EFF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47:47.802" v="665"/>
          <ac:spMkLst>
            <pc:docMk/>
            <pc:sldMk cId="877739146" sldId="267"/>
            <ac:spMk id="15" creationId="{2ED84DD6-8A68-4994-8094-8DDBE89BF353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47:47.802" v="665"/>
          <ac:spMkLst>
            <pc:docMk/>
            <pc:sldMk cId="877739146" sldId="267"/>
            <ac:spMk id="17" creationId="{176049D7-366E-4AC9-B689-460CC28F8E70}"/>
          </ac:spMkLst>
        </pc:spChg>
        <pc:spChg chg="add del">
          <ac:chgData name="Vilma Peciarová" userId="S::vilma.peciarova@student.tilgnerka.edu.sk::d73f21bd-15a4-467f-b84a-6f37eb900260" providerId="AD" clId="Web-{0E0CA66A-BDC5-4103-A48D-CEE6C6600C71}" dt="2021-05-06T05:47:47.802" v="665"/>
          <ac:spMkLst>
            <pc:docMk/>
            <pc:sldMk cId="877739146" sldId="267"/>
            <ac:spMk id="21" creationId="{4AD45A04-4150-4943-BB06-EEEDDD73BFCE}"/>
          </ac:spMkLst>
        </pc:spChg>
        <pc:picChg chg="add del mod ord">
          <ac:chgData name="Vilma Peciarová" userId="S::vilma.peciarova@student.tilgnerka.edu.sk::d73f21bd-15a4-467f-b84a-6f37eb900260" providerId="AD" clId="Web-{0E0CA66A-BDC5-4103-A48D-CEE6C6600C71}" dt="2021-05-06T05:47:53.521" v="667"/>
          <ac:picMkLst>
            <pc:docMk/>
            <pc:sldMk cId="877739146" sldId="267"/>
            <ac:picMk id="4" creationId="{8799A8A0-D8B0-41C5-B4A3-737D80355A8F}"/>
          </ac:picMkLst>
        </pc:picChg>
        <pc:picChg chg="add mod ord modCrop">
          <ac:chgData name="Vilma Peciarová" userId="S::vilma.peciarova@student.tilgnerka.edu.sk::d73f21bd-15a4-467f-b84a-6f37eb900260" providerId="AD" clId="Web-{0E0CA66A-BDC5-4103-A48D-CEE6C6600C71}" dt="2021-05-06T05:55:48.239" v="831"/>
          <ac:picMkLst>
            <pc:docMk/>
            <pc:sldMk cId="877739146" sldId="267"/>
            <ac:picMk id="5" creationId="{84AB81A8-F6EB-4FE2-8F64-18D3BE88A270}"/>
          </ac:picMkLst>
        </pc:picChg>
        <pc:picChg chg="add del mod">
          <ac:chgData name="Vilma Peciarová" userId="S::vilma.peciarova@student.tilgnerka.edu.sk::d73f21bd-15a4-467f-b84a-6f37eb900260" providerId="AD" clId="Web-{0E0CA66A-BDC5-4103-A48D-CEE6C6600C71}" dt="2021-05-06T05:51:39.285" v="764"/>
          <ac:picMkLst>
            <pc:docMk/>
            <pc:sldMk cId="877739146" sldId="267"/>
            <ac:picMk id="6" creationId="{74E5177C-437E-4738-A205-5D0D47C7A850}"/>
          </ac:picMkLst>
        </pc:picChg>
        <pc:cxnChg chg="add del">
          <ac:chgData name="Vilma Peciarová" userId="S::vilma.peciarova@student.tilgnerka.edu.sk::d73f21bd-15a4-467f-b84a-6f37eb900260" providerId="AD" clId="Web-{0E0CA66A-BDC5-4103-A48D-CEE6C6600C71}" dt="2021-05-06T05:47:47.802" v="665"/>
          <ac:cxnSpMkLst>
            <pc:docMk/>
            <pc:sldMk cId="877739146" sldId="267"/>
            <ac:cxnSpMk id="13" creationId="{64EEEC00-AD80-4734-BEE6-04CBDEC830C9}"/>
          </ac:cxnSpMkLst>
        </pc:cxnChg>
        <pc:cxnChg chg="add del">
          <ac:chgData name="Vilma Peciarová" userId="S::vilma.peciarova@student.tilgnerka.edu.sk::d73f21bd-15a4-467f-b84a-6f37eb900260" providerId="AD" clId="Web-{0E0CA66A-BDC5-4103-A48D-CEE6C6600C71}" dt="2021-05-06T05:47:47.802" v="665"/>
          <ac:cxnSpMkLst>
            <pc:docMk/>
            <pc:sldMk cId="877739146" sldId="267"/>
            <ac:cxnSpMk id="19" creationId="{BC9E91F8-C4AE-4EB0-8B76-FF3F3FC7183D}"/>
          </ac:cxnSpMkLst>
        </pc:cxnChg>
      </pc:sldChg>
      <pc:sldChg chg="modSp mod modClrScheme chgLayout">
        <pc:chgData name="Vilma Peciarová" userId="S::vilma.peciarova@student.tilgnerka.edu.sk::d73f21bd-15a4-467f-b84a-6f37eb900260" providerId="AD" clId="Web-{0E0CA66A-BDC5-4103-A48D-CEE6C6600C71}" dt="2021-05-06T05:16:13.020" v="501" actId="20577"/>
        <pc:sldMkLst>
          <pc:docMk/>
          <pc:sldMk cId="598969899" sldId="268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16:13.020" v="501" actId="20577"/>
          <ac:spMkLst>
            <pc:docMk/>
            <pc:sldMk cId="598969899" sldId="268"/>
            <ac:spMk id="2" creationId="{4136A6D6-A9E3-4B8A-B36F-8E38CA76F1D9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598969899" sldId="268"/>
            <ac:spMk id="3" creationId="{14FEE6E5-6833-4655-A722-05CE2536DCEC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0E0CA66A-BDC5-4103-A48D-CEE6C6600C71}" dt="2021-05-06T05:08:27.928" v="453"/>
        <pc:sldMkLst>
          <pc:docMk/>
          <pc:sldMk cId="669705220" sldId="269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669705220" sldId="269"/>
            <ac:spMk id="2" creationId="{2931742E-D14A-43E5-BCE5-30A1D3D1AB9A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669705220" sldId="269"/>
            <ac:spMk id="3" creationId="{9A239648-F80B-4B00-8E1A-B6309E4E7374}"/>
          </ac:spMkLst>
        </pc:spChg>
      </pc:sldChg>
      <pc:sldChg chg="modSp mod ord modClrScheme chgLayout">
        <pc:chgData name="Vilma Peciarová" userId="S::vilma.peciarova@student.tilgnerka.edu.sk::d73f21bd-15a4-467f-b84a-6f37eb900260" providerId="AD" clId="Web-{0E0CA66A-BDC5-4103-A48D-CEE6C6600C71}" dt="2021-05-06T05:16:39.335" v="502"/>
        <pc:sldMkLst>
          <pc:docMk/>
          <pc:sldMk cId="436293880" sldId="270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436293880" sldId="270"/>
            <ac:spMk id="2" creationId="{85450C84-4E47-4E3B-ACB0-03AC0BC0EE8D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436293880" sldId="270"/>
            <ac:spMk id="3" creationId="{A13528B3-E3BF-4F80-A19C-55C423280CC8}"/>
          </ac:spMkLst>
        </pc:spChg>
      </pc:sldChg>
      <pc:sldChg chg="modSp mod ord modClrScheme chgLayout">
        <pc:chgData name="Vilma Peciarová" userId="S::vilma.peciarova@student.tilgnerka.edu.sk::d73f21bd-15a4-467f-b84a-6f37eb900260" providerId="AD" clId="Web-{0E0CA66A-BDC5-4103-A48D-CEE6C6600C71}" dt="2021-05-06T05:18:37.311" v="521"/>
        <pc:sldMkLst>
          <pc:docMk/>
          <pc:sldMk cId="563165650" sldId="271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563165650" sldId="271"/>
            <ac:spMk id="2" creationId="{D1ADE56E-8812-45E0-B34C-487C2E58D79B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563165650" sldId="271"/>
            <ac:spMk id="3" creationId="{0A9D78B3-5222-43F2-AC40-B6D0FA6A42F6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0E0CA66A-BDC5-4103-A48D-CEE6C6600C71}" dt="2021-05-06T05:42:00.545" v="649" actId="20577"/>
        <pc:sldMkLst>
          <pc:docMk/>
          <pc:sldMk cId="4007327804" sldId="272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42:00.545" v="649" actId="20577"/>
          <ac:spMkLst>
            <pc:docMk/>
            <pc:sldMk cId="4007327804" sldId="272"/>
            <ac:spMk id="2" creationId="{821ACC1C-5C97-48BC-84AC-14B11AE9063F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4007327804" sldId="272"/>
            <ac:spMk id="3" creationId="{956D74E8-E75C-4BB2-ADD5-CBB59AE4B4DD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0E0CA66A-BDC5-4103-A48D-CEE6C6600C71}" dt="2021-05-06T05:08:27.928" v="453"/>
        <pc:sldMkLst>
          <pc:docMk/>
          <pc:sldMk cId="3395231898" sldId="273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3395231898" sldId="273"/>
            <ac:spMk id="2" creationId="{8864B192-EFD8-40BE-87B7-F5CAA2D0CAEC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3395231898" sldId="273"/>
            <ac:spMk id="3" creationId="{6ED23166-B10E-4E92-93FF-5DBB7A4719A3}"/>
          </ac:spMkLst>
        </pc:spChg>
      </pc:sldChg>
      <pc:sldChg chg="addSp delSp modSp mod modClrScheme chgLayout">
        <pc:chgData name="Vilma Peciarová" userId="S::vilma.peciarova@student.tilgnerka.edu.sk::d73f21bd-15a4-467f-b84a-6f37eb900260" providerId="AD" clId="Web-{0E0CA66A-BDC5-4103-A48D-CEE6C6600C71}" dt="2021-05-06T05:58:19.561" v="834" actId="20577"/>
        <pc:sldMkLst>
          <pc:docMk/>
          <pc:sldMk cId="560396304" sldId="274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08:27.928" v="453"/>
          <ac:spMkLst>
            <pc:docMk/>
            <pc:sldMk cId="560396304" sldId="274"/>
            <ac:spMk id="2" creationId="{D01A2C59-FAEE-4EC6-B8D7-E0C1B15B5822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58:16.420" v="833" actId="20577"/>
          <ac:spMkLst>
            <pc:docMk/>
            <pc:sldMk cId="560396304" sldId="274"/>
            <ac:spMk id="3" creationId="{F8FC5CF3-0B65-4622-8D89-DCDE770F5C4F}"/>
          </ac:spMkLst>
        </pc:spChg>
        <pc:spChg chg="add mod">
          <ac:chgData name="Vilma Peciarová" userId="S::vilma.peciarova@student.tilgnerka.edu.sk::d73f21bd-15a4-467f-b84a-6f37eb900260" providerId="AD" clId="Web-{0E0CA66A-BDC5-4103-A48D-CEE6C6600C71}" dt="2021-05-06T05:58:19.561" v="834" actId="20577"/>
          <ac:spMkLst>
            <pc:docMk/>
            <pc:sldMk cId="560396304" sldId="274"/>
            <ac:spMk id="5" creationId="{BBAA3AA1-B803-4EB0-8469-52D6F89C0107}"/>
          </ac:spMkLst>
        </pc:spChg>
        <pc:picChg chg="add del">
          <ac:chgData name="Vilma Peciarová" userId="S::vilma.peciarova@student.tilgnerka.edu.sk::d73f21bd-15a4-467f-b84a-6f37eb900260" providerId="AD" clId="Web-{0E0CA66A-BDC5-4103-A48D-CEE6C6600C71}" dt="2021-05-06T05:17:45.370" v="517"/>
          <ac:picMkLst>
            <pc:docMk/>
            <pc:sldMk cId="560396304" sldId="274"/>
            <ac:picMk id="7" creationId="{ADC2EB4F-84A4-49D8-825B-ED34E809DC47}"/>
          </ac:picMkLst>
        </pc:picChg>
        <pc:picChg chg="add del">
          <ac:chgData name="Vilma Peciarová" userId="S::vilma.peciarova@student.tilgnerka.edu.sk::d73f21bd-15a4-467f-b84a-6f37eb900260" providerId="AD" clId="Web-{0E0CA66A-BDC5-4103-A48D-CEE6C6600C71}" dt="2021-05-06T05:17:51.277" v="519"/>
          <ac:picMkLst>
            <pc:docMk/>
            <pc:sldMk cId="560396304" sldId="274"/>
            <ac:picMk id="9" creationId="{2A98F311-08C0-4170-BEE5-171469F03874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17:46.980" v="518"/>
          <ac:picMkLst>
            <pc:docMk/>
            <pc:sldMk cId="560396304" sldId="274"/>
            <ac:picMk id="11" creationId="{C6267DBF-E009-4D40-827F-83E2A9686297}"/>
          </ac:picMkLst>
        </pc:picChg>
        <pc:picChg chg="add">
          <ac:chgData name="Vilma Peciarová" userId="S::vilma.peciarova@student.tilgnerka.edu.sk::d73f21bd-15a4-467f-b84a-6f37eb900260" providerId="AD" clId="Web-{0E0CA66A-BDC5-4103-A48D-CEE6C6600C71}" dt="2021-05-06T05:17:54.277" v="520"/>
          <ac:picMkLst>
            <pc:docMk/>
            <pc:sldMk cId="560396304" sldId="274"/>
            <ac:picMk id="13" creationId="{2CEFC4F3-7EAA-420C-9FFA-37B17B21CFDE}"/>
          </ac:picMkLst>
        </pc:picChg>
      </pc:sldChg>
      <pc:sldChg chg="modSp mod modClrScheme chgLayout">
        <pc:chgData name="Vilma Peciarová" userId="S::vilma.peciarova@student.tilgnerka.edu.sk::d73f21bd-15a4-467f-b84a-6f37eb900260" providerId="AD" clId="Web-{0E0CA66A-BDC5-4103-A48D-CEE6C6600C71}" dt="2021-05-06T05:55:36.441" v="830" actId="20577"/>
        <pc:sldMkLst>
          <pc:docMk/>
          <pc:sldMk cId="2315877851" sldId="275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55:36.441" v="830" actId="20577"/>
          <ac:spMkLst>
            <pc:docMk/>
            <pc:sldMk cId="2315877851" sldId="275"/>
            <ac:spMk id="2" creationId="{EFF84EC3-DC1E-44DD-9334-2A789A824A17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19:12.238" v="533" actId="20577"/>
          <ac:spMkLst>
            <pc:docMk/>
            <pc:sldMk cId="2315877851" sldId="275"/>
            <ac:spMk id="3" creationId="{60247A0D-2A6D-41F4-BAA4-4543D7D74D32}"/>
          </ac:spMkLst>
        </pc:spChg>
      </pc:sldChg>
      <pc:sldChg chg="modSp mod ord modClrScheme chgLayout">
        <pc:chgData name="Vilma Peciarová" userId="S::vilma.peciarova@student.tilgnerka.edu.sk::d73f21bd-15a4-467f-b84a-6f37eb900260" providerId="AD" clId="Web-{0E0CA66A-BDC5-4103-A48D-CEE6C6600C71}" dt="2021-05-06T05:24:13.632" v="616"/>
        <pc:sldMkLst>
          <pc:docMk/>
          <pc:sldMk cId="1168160114" sldId="276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24:04.116" v="615" actId="20577"/>
          <ac:spMkLst>
            <pc:docMk/>
            <pc:sldMk cId="1168160114" sldId="276"/>
            <ac:spMk id="2" creationId="{3FBBAB84-C815-49DE-86D3-654FE4EA91D9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23:50.865" v="612" actId="20577"/>
          <ac:spMkLst>
            <pc:docMk/>
            <pc:sldMk cId="1168160114" sldId="276"/>
            <ac:spMk id="3" creationId="{1D90F254-6E0B-4930-88A2-470EE665FC48}"/>
          </ac:spMkLst>
        </pc:spChg>
      </pc:sldChg>
      <pc:sldChg chg="modSp mod ord modClrScheme chgLayout">
        <pc:chgData name="Vilma Peciarová" userId="S::vilma.peciarova@student.tilgnerka.edu.sk::d73f21bd-15a4-467f-b84a-6f37eb900260" providerId="AD" clId="Web-{0E0CA66A-BDC5-4103-A48D-CEE6C6600C71}" dt="2021-05-06T05:53:28.511" v="799" actId="20577"/>
        <pc:sldMkLst>
          <pc:docMk/>
          <pc:sldMk cId="2021382841" sldId="277"/>
        </pc:sldMkLst>
        <pc:spChg chg="mod ord">
          <ac:chgData name="Vilma Peciarová" userId="S::vilma.peciarova@student.tilgnerka.edu.sk::d73f21bd-15a4-467f-b84a-6f37eb900260" providerId="AD" clId="Web-{0E0CA66A-BDC5-4103-A48D-CEE6C6600C71}" dt="2021-05-06T05:53:28.511" v="799" actId="20577"/>
          <ac:spMkLst>
            <pc:docMk/>
            <pc:sldMk cId="2021382841" sldId="277"/>
            <ac:spMk id="2" creationId="{91BB8823-7B37-4312-A49D-7182E8CA0083}"/>
          </ac:spMkLst>
        </pc:spChg>
        <pc:spChg chg="mod ord">
          <ac:chgData name="Vilma Peciarová" userId="S::vilma.peciarova@student.tilgnerka.edu.sk::d73f21bd-15a4-467f-b84a-6f37eb900260" providerId="AD" clId="Web-{0E0CA66A-BDC5-4103-A48D-CEE6C6600C71}" dt="2021-05-06T05:19:43.068" v="540" actId="20577"/>
          <ac:spMkLst>
            <pc:docMk/>
            <pc:sldMk cId="2021382841" sldId="277"/>
            <ac:spMk id="3" creationId="{52CAB7A9-5BFB-4309-AEDA-944440A4AFD8}"/>
          </ac:spMkLst>
        </pc:spChg>
      </pc:sldChg>
      <pc:sldChg chg="add del replId">
        <pc:chgData name="Vilma Peciarová" userId="S::vilma.peciarova@student.tilgnerka.edu.sk::d73f21bd-15a4-467f-b84a-6f37eb900260" providerId="AD" clId="Web-{0E0CA66A-BDC5-4103-A48D-CEE6C6600C71}" dt="2021-05-06T05:21:55.326" v="558"/>
        <pc:sldMkLst>
          <pc:docMk/>
          <pc:sldMk cId="367428093" sldId="278"/>
        </pc:sldMkLst>
      </pc:sldChg>
      <pc:sldMasterChg chg="add del addSldLayout delSldLayout">
        <pc:chgData name="Vilma Peciarová" userId="S::vilma.peciarova@student.tilgnerka.edu.sk::d73f21bd-15a4-467f-b84a-6f37eb900260" providerId="AD" clId="Web-{0E0CA66A-BDC5-4103-A48D-CEE6C6600C71}" dt="2021-05-06T05:08:27.928" v="453"/>
        <pc:sldMasterMkLst>
          <pc:docMk/>
          <pc:sldMasterMk cId="3874063213" sldId="2147483678"/>
        </pc:sldMasterMkLst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4027744113" sldId="2147483679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1975155886" sldId="2147483680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3255495112" sldId="2147483681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949839079" sldId="2147483682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4043836356" sldId="2147483683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3941926898" sldId="2147483684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2500852600" sldId="2147483685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819691888" sldId="2147483686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3044029281" sldId="2147483687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852934537" sldId="2147483688"/>
          </pc:sldLayoutMkLst>
        </pc:sldLayoutChg>
        <pc:sldLayoutChg chg="add del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3874063213" sldId="2147483678"/>
            <pc:sldLayoutMk cId="722051274" sldId="2147483689"/>
          </pc:sldLayoutMkLst>
        </pc:sldLayoutChg>
      </pc:sldMasterChg>
      <pc:sldMasterChg chg="add del addSldLayout delSldLayout modSldLayout">
        <pc:chgData name="Vilma Peciarová" userId="S::vilma.peciarova@student.tilgnerka.edu.sk::d73f21bd-15a4-467f-b84a-6f37eb900260" providerId="AD" clId="Web-{0E0CA66A-BDC5-4103-A48D-CEE6C6600C71}" dt="2021-05-06T05:08:27.928" v="453"/>
        <pc:sldMasterMkLst>
          <pc:docMk/>
          <pc:sldMasterMk cId="1965187170" sldId="2147483690"/>
        </pc:sldMasterMkLst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2706574120" sldId="2147483691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1095052064" sldId="2147483692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2143486364" sldId="2147483693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2025264034" sldId="2147483694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2921172626" sldId="2147483695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1089431271" sldId="2147483696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2407645554" sldId="2147483697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1822154641" sldId="2147483698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267428122" sldId="2147483699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4007397235" sldId="2147483700"/>
          </pc:sldLayoutMkLst>
        </pc:sldLayoutChg>
        <pc:sldLayoutChg chg="add del mod replId">
          <pc:chgData name="Vilma Peciarová" userId="S::vilma.peciarova@student.tilgnerka.edu.sk::d73f21bd-15a4-467f-b84a-6f37eb900260" providerId="AD" clId="Web-{0E0CA66A-BDC5-4103-A48D-CEE6C6600C71}" dt="2021-05-06T05:08:27.928" v="453"/>
          <pc:sldLayoutMkLst>
            <pc:docMk/>
            <pc:sldMasterMk cId="1965187170" sldId="2147483690"/>
            <pc:sldLayoutMk cId="4010709673" sldId="2147483701"/>
          </pc:sldLayoutMkLst>
        </pc:sldLayoutChg>
      </pc:sldMasterChg>
    </pc:docChg>
  </pc:docChgLst>
  <pc:docChgLst>
    <pc:chgData name="Oleg.Olegovic.Knyazev" userId="S::oleg.olegovic.knyazev@student.tilgnerka.edu.sk::f6c80635-2c8a-4939-9820-1a778c184a14" providerId="AD" clId="Web-{EC921475-8535-424A-AB73-D3D1D1445BEF}"/>
    <pc:docChg chg="modSld">
      <pc:chgData name="Oleg.Olegovic.Knyazev" userId="S::oleg.olegovic.knyazev@student.tilgnerka.edu.sk::f6c80635-2c8a-4939-9820-1a778c184a14" providerId="AD" clId="Web-{EC921475-8535-424A-AB73-D3D1D1445BEF}" dt="2021-05-03T13:17:36.400" v="340" actId="1076"/>
      <pc:docMkLst>
        <pc:docMk/>
      </pc:docMkLst>
      <pc:sldChg chg="addSp delSp modSp mod setBg">
        <pc:chgData name="Oleg.Olegovic.Knyazev" userId="S::oleg.olegovic.knyazev@student.tilgnerka.edu.sk::f6c80635-2c8a-4939-9820-1a778c184a14" providerId="AD" clId="Web-{EC921475-8535-424A-AB73-D3D1D1445BEF}" dt="2021-05-03T13:17:36.400" v="340" actId="1076"/>
        <pc:sldMkLst>
          <pc:docMk/>
          <pc:sldMk cId="2351637257" sldId="258"/>
        </pc:sldMkLst>
        <pc:spChg chg="mod">
          <ac:chgData name="Oleg.Olegovic.Knyazev" userId="S::oleg.olegovic.knyazev@student.tilgnerka.edu.sk::f6c80635-2c8a-4939-9820-1a778c184a14" providerId="AD" clId="Web-{EC921475-8535-424A-AB73-D3D1D1445BEF}" dt="2021-05-03T13:16:39.367" v="338" actId="20577"/>
          <ac:spMkLst>
            <pc:docMk/>
            <pc:sldMk cId="2351637257" sldId="258"/>
            <ac:spMk id="2" creationId="{2DEAB52D-7103-4B69-A115-6F6A3355C575}"/>
          </ac:spMkLst>
        </pc:spChg>
        <pc:spChg chg="del mod ord">
          <ac:chgData name="Oleg.Olegovic.Knyazev" userId="S::oleg.olegovic.knyazev@student.tilgnerka.edu.sk::f6c80635-2c8a-4939-9820-1a778c184a14" providerId="AD" clId="Web-{EC921475-8535-424A-AB73-D3D1D1445BEF}" dt="2021-05-03T13:16:03.335" v="336"/>
          <ac:spMkLst>
            <pc:docMk/>
            <pc:sldMk cId="2351637257" sldId="258"/>
            <ac:spMk id="3" creationId="{1BBED354-51A4-478F-82F3-94CE91765F4D}"/>
          </ac:spMkLst>
        </pc:spChg>
        <pc:spChg chg="add del mod">
          <ac:chgData name="Oleg.Olegovic.Knyazev" userId="S::oleg.olegovic.knyazev@student.tilgnerka.edu.sk::f6c80635-2c8a-4939-9820-1a778c184a14" providerId="AD" clId="Web-{EC921475-8535-424A-AB73-D3D1D1445BEF}" dt="2021-05-03T13:14:31.849" v="330"/>
          <ac:spMkLst>
            <pc:docMk/>
            <pc:sldMk cId="2351637257" sldId="258"/>
            <ac:spMk id="4" creationId="{C4E61E8A-0D50-46B2-BB30-C922B01FE224}"/>
          </ac:spMkLst>
        </pc:spChg>
        <pc:spChg chg="add">
          <ac:chgData name="Oleg.Olegovic.Knyazev" userId="S::oleg.olegovic.knyazev@student.tilgnerka.edu.sk::f6c80635-2c8a-4939-9820-1a778c184a14" providerId="AD" clId="Web-{EC921475-8535-424A-AB73-D3D1D1445BEF}" dt="2021-05-03T13:17:31.509" v="339"/>
          <ac:spMkLst>
            <pc:docMk/>
            <pc:sldMk cId="2351637257" sldId="258"/>
            <ac:spMk id="17" creationId="{76C403BB-8DCA-4E59-9B59-9F59A4EF9BCB}"/>
          </ac:spMkLst>
        </pc:spChg>
        <pc:graphicFrameChg chg="add mod">
          <ac:chgData name="Oleg.Olegovic.Knyazev" userId="S::oleg.olegovic.knyazev@student.tilgnerka.edu.sk::f6c80635-2c8a-4939-9820-1a778c184a14" providerId="AD" clId="Web-{EC921475-8535-424A-AB73-D3D1D1445BEF}" dt="2021-05-03T13:17:36.400" v="340" actId="1076"/>
          <ac:graphicFrameMkLst>
            <pc:docMk/>
            <pc:sldMk cId="2351637257" sldId="258"/>
            <ac:graphicFrameMk id="6" creationId="{37218108-FE71-441E-9A17-82AD2CF9EAED}"/>
          </ac:graphicFrameMkLst>
        </pc:graphicFrameChg>
        <pc:picChg chg="add del mod">
          <ac:chgData name="Oleg.Olegovic.Knyazev" userId="S::oleg.olegovic.knyazev@student.tilgnerka.edu.sk::f6c80635-2c8a-4939-9820-1a778c184a14" providerId="AD" clId="Web-{EC921475-8535-424A-AB73-D3D1D1445BEF}" dt="2021-05-03T13:15:50.523" v="335"/>
          <ac:picMkLst>
            <pc:docMk/>
            <pc:sldMk cId="2351637257" sldId="258"/>
            <ac:picMk id="5" creationId="{14712566-9035-40BA-BF1F-BC5D41295DE4}"/>
          </ac:picMkLst>
        </pc:picChg>
      </pc:sldChg>
    </pc:docChg>
  </pc:docChgLst>
  <pc:docChgLst>
    <pc:chgData name="Oleg.Olegovic.Knyazev" userId="S::oleg.olegovic.knyazev@student.tilgnerka.edu.sk::f6c80635-2c8a-4939-9820-1a778c184a14" providerId="AD" clId="Web-{0BEDA285-C621-4781-8E12-21849C90E3F8}"/>
    <pc:docChg chg="modSld">
      <pc:chgData name="Oleg.Olegovic.Knyazev" userId="S::oleg.olegovic.knyazev@student.tilgnerka.edu.sk::f6c80635-2c8a-4939-9820-1a778c184a14" providerId="AD" clId="Web-{0BEDA285-C621-4781-8E12-21849C90E3F8}" dt="2021-05-03T16:53:40.175" v="209" actId="1076"/>
      <pc:docMkLst>
        <pc:docMk/>
      </pc:docMkLst>
      <pc:sldChg chg="addSp delSp modSp">
        <pc:chgData name="Oleg.Olegovic.Knyazev" userId="S::oleg.olegovic.knyazev@student.tilgnerka.edu.sk::f6c80635-2c8a-4939-9820-1a778c184a14" providerId="AD" clId="Web-{0BEDA285-C621-4781-8E12-21849C90E3F8}" dt="2021-05-03T16:41:31.595" v="43" actId="14100"/>
        <pc:sldMkLst>
          <pc:docMk/>
          <pc:sldMk cId="2351637257" sldId="258"/>
        </pc:sldMkLst>
        <pc:spChg chg="del mod">
          <ac:chgData name="Oleg.Olegovic.Knyazev" userId="S::oleg.olegovic.knyazev@student.tilgnerka.edu.sk::f6c80635-2c8a-4939-9820-1a778c184a14" providerId="AD" clId="Web-{0BEDA285-C621-4781-8E12-21849C90E3F8}" dt="2021-05-03T13:20:30.895" v="30"/>
          <ac:spMkLst>
            <pc:docMk/>
            <pc:sldMk cId="2351637257" sldId="258"/>
            <ac:spMk id="2" creationId="{2DEAB52D-7103-4B69-A115-6F6A3355C575}"/>
          </ac:spMkLst>
        </pc:spChg>
        <pc:spChg chg="add mod">
          <ac:chgData name="Oleg.Olegovic.Knyazev" userId="S::oleg.olegovic.knyazev@student.tilgnerka.edu.sk::f6c80635-2c8a-4939-9820-1a778c184a14" providerId="AD" clId="Web-{0BEDA285-C621-4781-8E12-21849C90E3F8}" dt="2021-05-03T16:41:31.595" v="43" actId="14100"/>
          <ac:spMkLst>
            <pc:docMk/>
            <pc:sldMk cId="2351637257" sldId="258"/>
            <ac:spMk id="14" creationId="{23F5C760-F95B-480A-A11F-554E568A37EA}"/>
          </ac:spMkLst>
        </pc:spChg>
        <pc:spChg chg="del mod">
          <ac:chgData name="Oleg.Olegovic.Knyazev" userId="S::oleg.olegovic.knyazev@student.tilgnerka.edu.sk::f6c80635-2c8a-4939-9820-1a778c184a14" providerId="AD" clId="Web-{0BEDA285-C621-4781-8E12-21849C90E3F8}" dt="2021-05-03T13:18:45.701" v="7"/>
          <ac:spMkLst>
            <pc:docMk/>
            <pc:sldMk cId="2351637257" sldId="258"/>
            <ac:spMk id="17" creationId="{76C403BB-8DCA-4E59-9B59-9F59A4EF9BCB}"/>
          </ac:spMkLst>
        </pc:spChg>
        <pc:graphicFrameChg chg="mod">
          <ac:chgData name="Oleg.Olegovic.Knyazev" userId="S::oleg.olegovic.knyazev@student.tilgnerka.edu.sk::f6c80635-2c8a-4939-9820-1a778c184a14" providerId="AD" clId="Web-{0BEDA285-C621-4781-8E12-21849C90E3F8}" dt="2021-05-03T13:18:08.089" v="1" actId="1076"/>
          <ac:graphicFrameMkLst>
            <pc:docMk/>
            <pc:sldMk cId="2351637257" sldId="258"/>
            <ac:graphicFrameMk id="6" creationId="{37218108-FE71-441E-9A17-82AD2CF9EAED}"/>
          </ac:graphicFrameMkLst>
        </pc:graphicFrameChg>
      </pc:sldChg>
      <pc:sldChg chg="addSp delSp modSp mod setBg">
        <pc:chgData name="Oleg.Olegovic.Knyazev" userId="S::oleg.olegovic.knyazev@student.tilgnerka.edu.sk::f6c80635-2c8a-4939-9820-1a778c184a14" providerId="AD" clId="Web-{0BEDA285-C621-4781-8E12-21849C90E3F8}" dt="2021-05-03T16:53:40.175" v="209" actId="1076"/>
        <pc:sldMkLst>
          <pc:docMk/>
          <pc:sldMk cId="3331667295" sldId="259"/>
        </pc:sldMkLst>
        <pc:spChg chg="mod">
          <ac:chgData name="Oleg.Olegovic.Knyazev" userId="S::oleg.olegovic.knyazev@student.tilgnerka.edu.sk::f6c80635-2c8a-4939-9820-1a778c184a14" providerId="AD" clId="Web-{0BEDA285-C621-4781-8E12-21849C90E3F8}" dt="2021-05-03T16:50:11.123" v="192"/>
          <ac:spMkLst>
            <pc:docMk/>
            <pc:sldMk cId="3331667295" sldId="259"/>
            <ac:spMk id="2" creationId="{0509B86F-239A-4803-9A9E-4B041A1014A4}"/>
          </ac:spMkLst>
        </pc:spChg>
        <pc:spChg chg="add del mod">
          <ac:chgData name="Oleg.Olegovic.Knyazev" userId="S::oleg.olegovic.knyazev@student.tilgnerka.edu.sk::f6c80635-2c8a-4939-9820-1a778c184a14" providerId="AD" clId="Web-{0BEDA285-C621-4781-8E12-21849C90E3F8}" dt="2021-05-03T16:52:51.143" v="204" actId="20577"/>
          <ac:spMkLst>
            <pc:docMk/>
            <pc:sldMk cId="3331667295" sldId="259"/>
            <ac:spMk id="3" creationId="{7D8AA0AE-9406-4B8C-93B4-17B891E7E8C4}"/>
          </ac:spMkLst>
        </pc:spChg>
        <pc:spChg chg="add mod">
          <ac:chgData name="Oleg.Olegovic.Knyazev" userId="S::oleg.olegovic.knyazev@student.tilgnerka.edu.sk::f6c80635-2c8a-4939-9820-1a778c184a14" providerId="AD" clId="Web-{0BEDA285-C621-4781-8E12-21849C90E3F8}" dt="2021-05-03T16:53:22.159" v="207" actId="1076"/>
          <ac:spMkLst>
            <pc:docMk/>
            <pc:sldMk cId="3331667295" sldId="259"/>
            <ac:spMk id="51" creationId="{7854802B-B98E-46C5-95D0-D01A6AB8F989}"/>
          </ac:spMkLst>
        </pc:spChg>
        <pc:graphicFrameChg chg="add del mod modGraphic">
          <ac:chgData name="Oleg.Olegovic.Knyazev" userId="S::oleg.olegovic.knyazev@student.tilgnerka.edu.sk::f6c80635-2c8a-4939-9820-1a778c184a14" providerId="AD" clId="Web-{0BEDA285-C621-4781-8E12-21849C90E3F8}" dt="2021-05-03T16:49:22.153" v="190"/>
          <ac:graphicFrameMkLst>
            <pc:docMk/>
            <pc:sldMk cId="3331667295" sldId="259"/>
            <ac:graphicFrameMk id="4" creationId="{544AC728-24AD-4F75-82D3-FAC3643743A8}"/>
          </ac:graphicFrameMkLst>
        </pc:graphicFrameChg>
        <pc:graphicFrameChg chg="add del">
          <ac:chgData name="Oleg.Olegovic.Knyazev" userId="S::oleg.olegovic.knyazev@student.tilgnerka.edu.sk::f6c80635-2c8a-4939-9820-1a778c184a14" providerId="AD" clId="Web-{0BEDA285-C621-4781-8E12-21849C90E3F8}" dt="2021-05-03T16:50:11.123" v="192"/>
          <ac:graphicFrameMkLst>
            <pc:docMk/>
            <pc:sldMk cId="3331667295" sldId="259"/>
            <ac:graphicFrameMk id="5" creationId="{EE6D4CF3-E58A-4DC0-9EA7-8DD679F642A9}"/>
          </ac:graphicFrameMkLst>
        </pc:graphicFrameChg>
        <pc:graphicFrameChg chg="add del mod modGraphic">
          <ac:chgData name="Oleg.Olegovic.Knyazev" userId="S::oleg.olegovic.knyazev@student.tilgnerka.edu.sk::f6c80635-2c8a-4939-9820-1a778c184a14" providerId="AD" clId="Web-{0BEDA285-C621-4781-8E12-21849C90E3F8}" dt="2021-05-03T16:50:30.108" v="194"/>
          <ac:graphicFrameMkLst>
            <pc:docMk/>
            <pc:sldMk cId="3331667295" sldId="259"/>
            <ac:graphicFrameMk id="42" creationId="{9A2DBE56-51EF-4068-B3DA-DE2A9B4C1EE0}"/>
          </ac:graphicFrameMkLst>
        </pc:graphicFrameChg>
        <pc:picChg chg="add mod">
          <ac:chgData name="Oleg.Olegovic.Knyazev" userId="S::oleg.olegovic.knyazev@student.tilgnerka.edu.sk::f6c80635-2c8a-4939-9820-1a778c184a14" providerId="AD" clId="Web-{0BEDA285-C621-4781-8E12-21849C90E3F8}" dt="2021-05-03T16:53:40.175" v="209" actId="1076"/>
          <ac:picMkLst>
            <pc:docMk/>
            <pc:sldMk cId="3331667295" sldId="259"/>
            <ac:picMk id="49" creationId="{67A85633-CF3A-44B8-BD2E-BBAD60385F8E}"/>
          </ac:picMkLst>
        </pc:picChg>
        <pc:picChg chg="add del mod">
          <ac:chgData name="Oleg.Olegovic.Knyazev" userId="S::oleg.olegovic.knyazev@student.tilgnerka.edu.sk::f6c80635-2c8a-4939-9820-1a778c184a14" providerId="AD" clId="Web-{0BEDA285-C621-4781-8E12-21849C90E3F8}" dt="2021-05-03T16:52:01.517" v="200"/>
          <ac:picMkLst>
            <pc:docMk/>
            <pc:sldMk cId="3331667295" sldId="259"/>
            <ac:picMk id="50" creationId="{975B93B7-1D82-4B2A-92C4-099A5DFACB35}"/>
          </ac:picMkLst>
        </pc:picChg>
      </pc:sldChg>
    </pc:docChg>
  </pc:docChgLst>
  <pc:docChgLst>
    <pc:chgData name="So�a �tefunkov�" userId="S::sona.stefunkova@student.tilgnerka.edu.sk::659c974d-fcec-4fd5-9d6d-37c57a4fbf99" providerId="AD" clId="Web-{5F80E6A9-7410-419E-8B23-36F879308D50}"/>
    <pc:docChg chg="modSld">
      <pc:chgData name="So�a �tefunkov�" userId="S::sona.stefunkova@student.tilgnerka.edu.sk::659c974d-fcec-4fd5-9d6d-37c57a4fbf99" providerId="AD" clId="Web-{5F80E6A9-7410-419E-8B23-36F879308D50}" dt="2021-05-06T06:38:55.878" v="330" actId="20577"/>
      <pc:docMkLst>
        <pc:docMk/>
      </pc:docMkLst>
      <pc:sldChg chg="modSp">
        <pc:chgData name="So�a �tefunkov�" userId="S::sona.stefunkova@student.tilgnerka.edu.sk::659c974d-fcec-4fd5-9d6d-37c57a4fbf99" providerId="AD" clId="Web-{5F80E6A9-7410-419E-8B23-36F879308D50}" dt="2021-05-06T06:38:55.878" v="330" actId="20577"/>
        <pc:sldMkLst>
          <pc:docMk/>
          <pc:sldMk cId="1168160114" sldId="276"/>
        </pc:sldMkLst>
        <pc:spChg chg="mod">
          <ac:chgData name="So�a �tefunkov�" userId="S::sona.stefunkova@student.tilgnerka.edu.sk::659c974d-fcec-4fd5-9d6d-37c57a4fbf99" providerId="AD" clId="Web-{5F80E6A9-7410-419E-8B23-36F879308D50}" dt="2021-05-06T06:38:55.878" v="330" actId="20577"/>
          <ac:spMkLst>
            <pc:docMk/>
            <pc:sldMk cId="1168160114" sldId="276"/>
            <ac:spMk id="3" creationId="{1D90F254-6E0B-4930-88A2-470EE665FC48}"/>
          </ac:spMkLst>
        </pc:spChg>
      </pc:sldChg>
    </pc:docChg>
  </pc:docChgLst>
  <pc:docChgLst>
    <pc:chgData name="Oleg.Olegovic.Knyazev" userId="S::oleg.olegovic.knyazev@student.tilgnerka.edu.sk::f6c80635-2c8a-4939-9820-1a778c184a14" providerId="AD" clId="Web-{D8900945-0CBE-480E-A2AF-AEC5D0871928}"/>
    <pc:docChg chg="modSld">
      <pc:chgData name="Oleg.Olegovic.Knyazev" userId="S::oleg.olegovic.knyazev@student.tilgnerka.edu.sk::f6c80635-2c8a-4939-9820-1a778c184a14" providerId="AD" clId="Web-{D8900945-0CBE-480E-A2AF-AEC5D0871928}" dt="2021-05-03T08:01:41.250" v="10" actId="20577"/>
      <pc:docMkLst>
        <pc:docMk/>
      </pc:docMkLst>
      <pc:sldChg chg="modSp">
        <pc:chgData name="Oleg.Olegovic.Knyazev" userId="S::oleg.olegovic.knyazev@student.tilgnerka.edu.sk::f6c80635-2c8a-4939-9820-1a778c184a14" providerId="AD" clId="Web-{D8900945-0CBE-480E-A2AF-AEC5D0871928}" dt="2021-05-03T08:01:41.250" v="10" actId="20577"/>
        <pc:sldMkLst>
          <pc:docMk/>
          <pc:sldMk cId="2315877851" sldId="275"/>
        </pc:sldMkLst>
        <pc:spChg chg="mod">
          <ac:chgData name="Oleg.Olegovic.Knyazev" userId="S::oleg.olegovic.knyazev@student.tilgnerka.edu.sk::f6c80635-2c8a-4939-9820-1a778c184a14" providerId="AD" clId="Web-{D8900945-0CBE-480E-A2AF-AEC5D0871928}" dt="2021-05-03T08:01:41.250" v="10" actId="20577"/>
          <ac:spMkLst>
            <pc:docMk/>
            <pc:sldMk cId="2315877851" sldId="275"/>
            <ac:spMk id="2" creationId="{EFF84EC3-DC1E-44DD-9334-2A789A824A17}"/>
          </ac:spMkLst>
        </pc:spChg>
      </pc:sldChg>
    </pc:docChg>
  </pc:docChgLst>
  <pc:docChgLst>
    <pc:chgData name="So�a �tefunkov�" userId="S::sona.stefunkova@student.tilgnerka.edu.sk::659c974d-fcec-4fd5-9d6d-37c57a4fbf99" providerId="AD" clId="Web-{A7084FE6-2942-4DC0-B586-8D54942B754C}"/>
    <pc:docChg chg="modSld">
      <pc:chgData name="So�a �tefunkov�" userId="S::sona.stefunkova@student.tilgnerka.edu.sk::659c974d-fcec-4fd5-9d6d-37c57a4fbf99" providerId="AD" clId="Web-{A7084FE6-2942-4DC0-B586-8D54942B754C}" dt="2021-04-30T06:38:13.617" v="3" actId="20577"/>
      <pc:docMkLst>
        <pc:docMk/>
      </pc:docMkLst>
      <pc:sldChg chg="modSp">
        <pc:chgData name="So�a �tefunkov�" userId="S::sona.stefunkova@student.tilgnerka.edu.sk::659c974d-fcec-4fd5-9d6d-37c57a4fbf99" providerId="AD" clId="Web-{A7084FE6-2942-4DC0-B586-8D54942B754C}" dt="2021-04-30T06:38:13.617" v="3" actId="20577"/>
        <pc:sldMkLst>
          <pc:docMk/>
          <pc:sldMk cId="4007327804" sldId="272"/>
        </pc:sldMkLst>
        <pc:spChg chg="mod">
          <ac:chgData name="So�a �tefunkov�" userId="S::sona.stefunkova@student.tilgnerka.edu.sk::659c974d-fcec-4fd5-9d6d-37c57a4fbf99" providerId="AD" clId="Web-{A7084FE6-2942-4DC0-B586-8D54942B754C}" dt="2021-04-30T06:38:13.617" v="3" actId="20577"/>
          <ac:spMkLst>
            <pc:docMk/>
            <pc:sldMk cId="4007327804" sldId="272"/>
            <ac:spMk id="3" creationId="{956D74E8-E75C-4BB2-ADD5-CBB59AE4B4DD}"/>
          </ac:spMkLst>
        </pc:spChg>
      </pc:sldChg>
    </pc:docChg>
  </pc:docChgLst>
  <pc:docChgLst>
    <pc:chgData name="Simona Tichá" userId="S::simona.ticha@student.tilgnerka.edu.sk::ee16e080-cc95-4503-8b18-3a8d4b27e5f1" providerId="AD" clId="Web-{DB154C82-91A8-4AB0-BFF1-BC513837799D}"/>
    <pc:docChg chg="addSld modSld sldOrd">
      <pc:chgData name="Simona Tichá" userId="S::simona.ticha@student.tilgnerka.edu.sk::ee16e080-cc95-4503-8b18-3a8d4b27e5f1" providerId="AD" clId="Web-{DB154C82-91A8-4AB0-BFF1-BC513837799D}" dt="2021-05-06T06:33:02.007" v="14" actId="1076"/>
      <pc:docMkLst>
        <pc:docMk/>
      </pc:docMkLst>
      <pc:sldChg chg="addSp modSp">
        <pc:chgData name="Simona Tichá" userId="S::simona.ticha@student.tilgnerka.edu.sk::ee16e080-cc95-4503-8b18-3a8d4b27e5f1" providerId="AD" clId="Web-{DB154C82-91A8-4AB0-BFF1-BC513837799D}" dt="2021-05-06T06:33:02.007" v="14" actId="1076"/>
        <pc:sldMkLst>
          <pc:docMk/>
          <pc:sldMk cId="3141238743" sldId="261"/>
        </pc:sldMkLst>
        <pc:spChg chg="mod">
          <ac:chgData name="Simona Tichá" userId="S::simona.ticha@student.tilgnerka.edu.sk::ee16e080-cc95-4503-8b18-3a8d4b27e5f1" providerId="AD" clId="Web-{DB154C82-91A8-4AB0-BFF1-BC513837799D}" dt="2021-05-06T06:32:51.850" v="10" actId="1076"/>
          <ac:spMkLst>
            <pc:docMk/>
            <pc:sldMk cId="3141238743" sldId="261"/>
            <ac:spMk id="6" creationId="{EA726E7D-308D-4BCA-BB94-10E93286901C}"/>
          </ac:spMkLst>
        </pc:spChg>
        <pc:picChg chg="add mod">
          <ac:chgData name="Simona Tichá" userId="S::simona.ticha@student.tilgnerka.edu.sk::ee16e080-cc95-4503-8b18-3a8d4b27e5f1" providerId="AD" clId="Web-{DB154C82-91A8-4AB0-BFF1-BC513837799D}" dt="2021-05-06T06:33:02.007" v="14" actId="1076"/>
          <ac:picMkLst>
            <pc:docMk/>
            <pc:sldMk cId="3141238743" sldId="261"/>
            <ac:picMk id="3" creationId="{ADDA6DFC-8AC7-4805-B1F7-9D089EF93C13}"/>
          </ac:picMkLst>
        </pc:picChg>
      </pc:sldChg>
      <pc:sldChg chg="addSp delSp modSp new mod ord setBg">
        <pc:chgData name="Simona Tichá" userId="S::simona.ticha@student.tilgnerka.edu.sk::ee16e080-cc95-4503-8b18-3a8d4b27e5f1" providerId="AD" clId="Web-{DB154C82-91A8-4AB0-BFF1-BC513837799D}" dt="2021-05-06T06:28:58.798" v="4"/>
        <pc:sldMkLst>
          <pc:docMk/>
          <pc:sldMk cId="1826931608" sldId="278"/>
        </pc:sldMkLst>
        <pc:spChg chg="del">
          <ac:chgData name="Simona Tichá" userId="S::simona.ticha@student.tilgnerka.edu.sk::ee16e080-cc95-4503-8b18-3a8d4b27e5f1" providerId="AD" clId="Web-{DB154C82-91A8-4AB0-BFF1-BC513837799D}" dt="2021-05-06T06:28:58.798" v="4"/>
          <ac:spMkLst>
            <pc:docMk/>
            <pc:sldMk cId="1826931608" sldId="278"/>
            <ac:spMk id="2" creationId="{FB1BE8C6-2034-48BD-A080-D84BC1660BE5}"/>
          </ac:spMkLst>
        </pc:spChg>
        <pc:spChg chg="del">
          <ac:chgData name="Simona Tichá" userId="S::simona.ticha@student.tilgnerka.edu.sk::ee16e080-cc95-4503-8b18-3a8d4b27e5f1" providerId="AD" clId="Web-{DB154C82-91A8-4AB0-BFF1-BC513837799D}" dt="2021-05-06T06:28:52.532" v="3"/>
          <ac:spMkLst>
            <pc:docMk/>
            <pc:sldMk cId="1826931608" sldId="278"/>
            <ac:spMk id="3" creationId="{5C9989F8-54B7-4CA3-B76D-B4BDFCC736E7}"/>
          </ac:spMkLst>
        </pc:spChg>
        <pc:spChg chg="add">
          <ac:chgData name="Simona Tichá" userId="S::simona.ticha@student.tilgnerka.edu.sk::ee16e080-cc95-4503-8b18-3a8d4b27e5f1" providerId="AD" clId="Web-{DB154C82-91A8-4AB0-BFF1-BC513837799D}" dt="2021-05-06T06:28:58.798" v="4"/>
          <ac:spMkLst>
            <pc:docMk/>
            <pc:sldMk cId="1826931608" sldId="278"/>
            <ac:spMk id="9" creationId="{E9E09B16-4874-4AF2-86A9-1E174C200001}"/>
          </ac:spMkLst>
        </pc:spChg>
        <pc:spChg chg="add">
          <ac:chgData name="Simona Tichá" userId="S::simona.ticha@student.tilgnerka.edu.sk::ee16e080-cc95-4503-8b18-3a8d4b27e5f1" providerId="AD" clId="Web-{DB154C82-91A8-4AB0-BFF1-BC513837799D}" dt="2021-05-06T06:28:58.798" v="4"/>
          <ac:spMkLst>
            <pc:docMk/>
            <pc:sldMk cId="1826931608" sldId="278"/>
            <ac:spMk id="11" creationId="{F557AC3B-63D5-4181-AD35-0D051F7C8225}"/>
          </ac:spMkLst>
        </pc:spChg>
        <pc:picChg chg="add mod ord">
          <ac:chgData name="Simona Tichá" userId="S::simona.ticha@student.tilgnerka.edu.sk::ee16e080-cc95-4503-8b18-3a8d4b27e5f1" providerId="AD" clId="Web-{DB154C82-91A8-4AB0-BFF1-BC513837799D}" dt="2021-05-06T06:28:58.798" v="4"/>
          <ac:picMkLst>
            <pc:docMk/>
            <pc:sldMk cId="1826931608" sldId="278"/>
            <ac:picMk id="4" creationId="{00555F3B-1304-49C9-A1E9-2375C81FECAC}"/>
          </ac:picMkLst>
        </pc:picChg>
      </pc:sldChg>
    </pc:docChg>
  </pc:docChgLst>
  <pc:docChgLst>
    <pc:chgData name="Vilma Peciarová" userId="S::vilma.peciarova@student.tilgnerka.edu.sk::d73f21bd-15a4-467f-b84a-6f37eb900260" providerId="AD" clId="Web-{4CF493DD-DD46-4608-A3B6-C8F9CEE070BC}"/>
    <pc:docChg chg="modSld">
      <pc:chgData name="Vilma Peciarová" userId="S::vilma.peciarova@student.tilgnerka.edu.sk::d73f21bd-15a4-467f-b84a-6f37eb900260" providerId="AD" clId="Web-{4CF493DD-DD46-4608-A3B6-C8F9CEE070BC}" dt="2021-05-05T19:55:22.018" v="3" actId="20577"/>
      <pc:docMkLst>
        <pc:docMk/>
      </pc:docMkLst>
      <pc:sldChg chg="modSp">
        <pc:chgData name="Vilma Peciarová" userId="S::vilma.peciarova@student.tilgnerka.edu.sk::d73f21bd-15a4-467f-b84a-6f37eb900260" providerId="AD" clId="Web-{4CF493DD-DD46-4608-A3B6-C8F9CEE070BC}" dt="2021-05-05T19:55:22.018" v="3" actId="20577"/>
        <pc:sldMkLst>
          <pc:docMk/>
          <pc:sldMk cId="4007327804" sldId="272"/>
        </pc:sldMkLst>
        <pc:spChg chg="mod">
          <ac:chgData name="Vilma Peciarová" userId="S::vilma.peciarova@student.tilgnerka.edu.sk::d73f21bd-15a4-467f-b84a-6f37eb900260" providerId="AD" clId="Web-{4CF493DD-DD46-4608-A3B6-C8F9CEE070BC}" dt="2021-05-05T19:55:22.018" v="3" actId="20577"/>
          <ac:spMkLst>
            <pc:docMk/>
            <pc:sldMk cId="4007327804" sldId="272"/>
            <ac:spMk id="3" creationId="{956D74E8-E75C-4BB2-ADD5-CBB59AE4B4DD}"/>
          </ac:spMkLst>
        </pc:spChg>
      </pc:sldChg>
    </pc:docChg>
  </pc:docChgLst>
  <pc:docChgLst>
    <pc:chgData name="Vilma Peciarová" userId="S::vilma.peciarova@student.tilgnerka.edu.sk::d73f21bd-15a4-467f-b84a-6f37eb900260" providerId="AD" clId="Web-{B65239B6-9F7C-4E79-9293-9CB117C4430D}"/>
    <pc:docChg chg="modSld sldOrd addMainMaster delMainMaster">
      <pc:chgData name="Vilma Peciarová" userId="S::vilma.peciarova@student.tilgnerka.edu.sk::d73f21bd-15a4-467f-b84a-6f37eb900260" providerId="AD" clId="Web-{B65239B6-9F7C-4E79-9293-9CB117C4430D}" dt="2021-05-03T07:57:16.227" v="277"/>
      <pc:docMkLst>
        <pc:docMk/>
      </pc:docMkLst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2766062947" sldId="256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766062947" sldId="256"/>
            <ac:spMk id="2" creationId="{98D275B1-A61A-4FD1-8631-13320EB65A96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766062947" sldId="256"/>
            <ac:spMk id="3" creationId="{3B8F8BC4-851C-455B-83CA-8F0EFCA15251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1493044065" sldId="257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1493044065" sldId="257"/>
            <ac:spMk id="2" creationId="{29536405-50C2-4C3B-A971-E3BE5C716D4B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1493044065" sldId="257"/>
            <ac:spMk id="3" creationId="{51E5DA44-FCBD-4DD8-AB1E-D6E577880A1E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2351637257" sldId="258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351637257" sldId="258"/>
            <ac:spMk id="2" creationId="{2DEAB52D-7103-4B69-A115-6F6A3355C575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351637257" sldId="258"/>
            <ac:spMk id="3" creationId="{1BBED354-51A4-478F-82F3-94CE91765F4D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3331667295" sldId="259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331667295" sldId="259"/>
            <ac:spMk id="2" creationId="{0509B86F-239A-4803-9A9E-4B041A1014A4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331667295" sldId="259"/>
            <ac:spMk id="3" creationId="{7D8AA0AE-9406-4B8C-93B4-17B891E7E8C4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3151918549" sldId="260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151918549" sldId="260"/>
            <ac:spMk id="2" creationId="{E98A4364-51C2-44A4-B770-793D8E4B51B8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151918549" sldId="260"/>
            <ac:spMk id="3" creationId="{F386EB2B-A640-47AA-B136-CC994C4FAC8F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3141238743" sldId="261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141238743" sldId="261"/>
            <ac:spMk id="2" creationId="{9275B725-3A8B-443B-BB16-26F2BFF2DBC6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141238743" sldId="261"/>
            <ac:spMk id="3" creationId="{CA700D3F-E8BE-4DA3-AA9E-1E0B8A4DA859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2724955890" sldId="262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724955890" sldId="262"/>
            <ac:spMk id="2" creationId="{35D0D5FC-32DA-44FB-B249-04117BB2D3A4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724955890" sldId="262"/>
            <ac:spMk id="3" creationId="{7298514F-52C2-4E5C-A236-D3E21EF4BB2B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1927734861" sldId="263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1927734861" sldId="263"/>
            <ac:spMk id="2" creationId="{8012F5A2-F9E6-4520-BF69-975449D5A659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1927734861" sldId="263"/>
            <ac:spMk id="3" creationId="{6585F867-CEA4-4B17-A9B3-87E61C12E8EF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465804807" sldId="264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465804807" sldId="264"/>
            <ac:spMk id="2" creationId="{98B331DF-F6E6-4344-B860-03AF15A18A48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465804807" sldId="264"/>
            <ac:spMk id="3" creationId="{4BE921BF-3E8A-466E-8DCA-678EF6230E8E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3024273164" sldId="265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024273164" sldId="265"/>
            <ac:spMk id="2" creationId="{6932C9B9-4CED-4ECF-BBA1-3339102511D5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024273164" sldId="265"/>
            <ac:spMk id="3" creationId="{C8FD4D58-8294-4A51-B714-104AC7103FF3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618768145" sldId="266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618768145" sldId="266"/>
            <ac:spMk id="2" creationId="{5BA87C13-EA06-44B7-AE1F-B806127096EC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618768145" sldId="266"/>
            <ac:spMk id="3" creationId="{FCE6F90F-78F5-4315-B09E-56C853B1355D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877739146" sldId="267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877739146" sldId="267"/>
            <ac:spMk id="2" creationId="{3F7580A7-AEBA-4D2A-B5AC-A3F0D0242BFD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877739146" sldId="267"/>
            <ac:spMk id="3" creationId="{836C746F-E00D-4DA2-8F04-3E29E42EAEEA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598969899" sldId="268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598969899" sldId="268"/>
            <ac:spMk id="2" creationId="{4136A6D6-A9E3-4B8A-B36F-8E38CA76F1D9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598969899" sldId="268"/>
            <ac:spMk id="3" creationId="{14FEE6E5-6833-4655-A722-05CE2536DCEC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669705220" sldId="269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669705220" sldId="269"/>
            <ac:spMk id="2" creationId="{2931742E-D14A-43E5-BCE5-30A1D3D1AB9A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669705220" sldId="269"/>
            <ac:spMk id="3" creationId="{9A239648-F80B-4B00-8E1A-B6309E4E7374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436293880" sldId="270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436293880" sldId="270"/>
            <ac:spMk id="2" creationId="{85450C84-4E47-4E3B-ACB0-03AC0BC0EE8D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436293880" sldId="270"/>
            <ac:spMk id="3" creationId="{A13528B3-E3BF-4F80-A19C-55C423280CC8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563165650" sldId="271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563165650" sldId="271"/>
            <ac:spMk id="2" creationId="{D1ADE56E-8812-45E0-B34C-487C2E58D79B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563165650" sldId="271"/>
            <ac:spMk id="3" creationId="{0A9D78B3-5222-43F2-AC40-B6D0FA6A42F6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4007327804" sldId="272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4007327804" sldId="272"/>
            <ac:spMk id="2" creationId="{821ACC1C-5C97-48BC-84AC-14B11AE9063F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4007327804" sldId="272"/>
            <ac:spMk id="3" creationId="{956D74E8-E75C-4BB2-ADD5-CBB59AE4B4DD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3395231898" sldId="273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395231898" sldId="273"/>
            <ac:spMk id="2" creationId="{8864B192-EFD8-40BE-87B7-F5CAA2D0CAEC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3395231898" sldId="273"/>
            <ac:spMk id="3" creationId="{6ED23166-B10E-4E92-93FF-5DBB7A4719A3}"/>
          </ac:spMkLst>
        </pc:spChg>
      </pc:sldChg>
      <pc:sldChg chg="modSp mod or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560396304" sldId="274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560396304" sldId="274"/>
            <ac:spMk id="2" creationId="{D01A2C59-FAEE-4EC6-B8D7-E0C1B15B5822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560396304" sldId="274"/>
            <ac:spMk id="3" creationId="{F8FC5CF3-0B65-4622-8D89-DCDE770F5C4F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2315877851" sldId="275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315877851" sldId="275"/>
            <ac:spMk id="2" creationId="{EFF84EC3-DC1E-44DD-9334-2A789A824A17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315877851" sldId="275"/>
            <ac:spMk id="3" creationId="{60247A0D-2A6D-41F4-BAA4-4543D7D74D32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1168160114" sldId="276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1168160114" sldId="276"/>
            <ac:spMk id="2" creationId="{3FBBAB84-C815-49DE-86D3-654FE4EA91D9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1168160114" sldId="276"/>
            <ac:spMk id="3" creationId="{1D90F254-6E0B-4930-88A2-470EE665FC48}"/>
          </ac:spMkLst>
        </pc:spChg>
      </pc:sldChg>
      <pc:sldChg chg="modSp mod modClrScheme chgLayout">
        <pc:chgData name="Vilma Peciarová" userId="S::vilma.peciarova@student.tilgnerka.edu.sk::d73f21bd-15a4-467f-b84a-6f37eb900260" providerId="AD" clId="Web-{B65239B6-9F7C-4E79-9293-9CB117C4430D}" dt="2021-05-03T07:57:16.227" v="277"/>
        <pc:sldMkLst>
          <pc:docMk/>
          <pc:sldMk cId="2021382841" sldId="277"/>
        </pc:sldMkLst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021382841" sldId="277"/>
            <ac:spMk id="2" creationId="{91BB8823-7B37-4312-A49D-7182E8CA0083}"/>
          </ac:spMkLst>
        </pc:spChg>
        <pc:spChg chg="mod ord">
          <ac:chgData name="Vilma Peciarová" userId="S::vilma.peciarova@student.tilgnerka.edu.sk::d73f21bd-15a4-467f-b84a-6f37eb900260" providerId="AD" clId="Web-{B65239B6-9F7C-4E79-9293-9CB117C4430D}" dt="2021-05-03T07:57:16.227" v="277"/>
          <ac:spMkLst>
            <pc:docMk/>
            <pc:sldMk cId="2021382841" sldId="277"/>
            <ac:spMk id="3" creationId="{52CAB7A9-5BFB-4309-AEDA-944440A4AFD8}"/>
          </ac:spMkLst>
        </pc:spChg>
      </pc:sldChg>
      <pc:sldMasterChg chg="del delSldLayout">
        <pc:chgData name="Vilma Peciarová" userId="S::vilma.peciarova@student.tilgnerka.edu.sk::d73f21bd-15a4-467f-b84a-6f37eb900260" providerId="AD" clId="Web-{B65239B6-9F7C-4E79-9293-9CB117C4430D}" dt="2021-05-03T07:57:16.227" v="277"/>
        <pc:sldMasterMkLst>
          <pc:docMk/>
          <pc:sldMasterMk cId="2653868338" sldId="2147483660"/>
        </pc:sldMasterMkLst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2685220569" sldId="2147483661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2802739614" sldId="2147483662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3894294423" sldId="2147483663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1008335807" sldId="2147483664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428601680" sldId="2147483665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982024744" sldId="2147483666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3924123236" sldId="2147483667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1590897592" sldId="2147483668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2520751260" sldId="2147483669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3819958334" sldId="2147483670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4168899604" sldId="2147483671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2964446224" sldId="2147483672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173012995" sldId="2147483673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413600007" sldId="2147483674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3752122532" sldId="2147483675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1820901391" sldId="2147483676"/>
          </pc:sldLayoutMkLst>
        </pc:sldLayoutChg>
        <pc:sldLayoutChg chg="del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2653868338" sldId="2147483660"/>
            <pc:sldLayoutMk cId="2704508503" sldId="2147483677"/>
          </pc:sldLayoutMkLst>
        </pc:sldLayoutChg>
      </pc:sldMasterChg>
      <pc:sldMasterChg chg="add addSldLayout modSldLayout">
        <pc:chgData name="Vilma Peciarová" userId="S::vilma.peciarova@student.tilgnerka.edu.sk::d73f21bd-15a4-467f-b84a-6f37eb900260" providerId="AD" clId="Web-{B65239B6-9F7C-4E79-9293-9CB117C4430D}" dt="2021-05-03T07:57:16.227" v="277"/>
        <pc:sldMasterMkLst>
          <pc:docMk/>
          <pc:sldMasterMk cId="3874063213" sldId="2147483678"/>
        </pc:sldMasterMkLst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4027744113" sldId="2147483679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1975155886" sldId="2147483680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3255495112" sldId="2147483681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949839079" sldId="2147483682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4043836356" sldId="2147483683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3941926898" sldId="2147483684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2500852600" sldId="2147483685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819691888" sldId="2147483686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3044029281" sldId="2147483687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852934537" sldId="2147483688"/>
          </pc:sldLayoutMkLst>
        </pc:sldLayoutChg>
        <pc:sldLayoutChg chg="add mod replId">
          <pc:chgData name="Vilma Peciarová" userId="S::vilma.peciarova@student.tilgnerka.edu.sk::d73f21bd-15a4-467f-b84a-6f37eb900260" providerId="AD" clId="Web-{B65239B6-9F7C-4E79-9293-9CB117C4430D}" dt="2021-05-03T07:57:16.227" v="277"/>
          <pc:sldLayoutMkLst>
            <pc:docMk/>
            <pc:sldMasterMk cId="3874063213" sldId="2147483678"/>
            <pc:sldLayoutMk cId="722051274" sldId="2147483689"/>
          </pc:sldLayoutMkLst>
        </pc:sldLayoutChg>
      </pc:sldMasterChg>
    </pc:docChg>
  </pc:docChgLst>
  <pc:docChgLst>
    <pc:chgData name="Simona Tichá" userId="S::simona.ticha@student.tilgnerka.edu.sk::ee16e080-cc95-4503-8b18-3a8d4b27e5f1" providerId="AD" clId="Web-{78AC0B2B-41A0-4B2E-B079-3F7B46292C0C}"/>
    <pc:docChg chg="modSld">
      <pc:chgData name="Simona Tichá" userId="S::simona.ticha@student.tilgnerka.edu.sk::ee16e080-cc95-4503-8b18-3a8d4b27e5f1" providerId="AD" clId="Web-{78AC0B2B-41A0-4B2E-B079-3F7B46292C0C}" dt="2021-05-06T06:23:01.218" v="59" actId="1076"/>
      <pc:docMkLst>
        <pc:docMk/>
      </pc:docMkLst>
      <pc:sldChg chg="modSp">
        <pc:chgData name="Simona Tichá" userId="S::simona.ticha@student.tilgnerka.edu.sk::ee16e080-cc95-4503-8b18-3a8d4b27e5f1" providerId="AD" clId="Web-{78AC0B2B-41A0-4B2E-B079-3F7B46292C0C}" dt="2021-05-06T06:14:17.817" v="18" actId="20577"/>
        <pc:sldMkLst>
          <pc:docMk/>
          <pc:sldMk cId="2351637257" sldId="258"/>
        </pc:sldMkLst>
        <pc:graphicFrameChg chg="modGraphic">
          <ac:chgData name="Simona Tichá" userId="S::simona.ticha@student.tilgnerka.edu.sk::ee16e080-cc95-4503-8b18-3a8d4b27e5f1" providerId="AD" clId="Web-{78AC0B2B-41A0-4B2E-B079-3F7B46292C0C}" dt="2021-05-06T06:14:17.817" v="18" actId="20577"/>
          <ac:graphicFrameMkLst>
            <pc:docMk/>
            <pc:sldMk cId="2351637257" sldId="258"/>
            <ac:graphicFrameMk id="6" creationId="{37218108-FE71-441E-9A17-82AD2CF9EAED}"/>
          </ac:graphicFrameMkLst>
        </pc:graphicFrameChg>
      </pc:sldChg>
      <pc:sldChg chg="modSp">
        <pc:chgData name="Simona Tichá" userId="S::simona.ticha@student.tilgnerka.edu.sk::ee16e080-cc95-4503-8b18-3a8d4b27e5f1" providerId="AD" clId="Web-{78AC0B2B-41A0-4B2E-B079-3F7B46292C0C}" dt="2021-05-06T06:16:18.569" v="28" actId="20577"/>
        <pc:sldMkLst>
          <pc:docMk/>
          <pc:sldMk cId="3331667295" sldId="259"/>
        </pc:sldMkLst>
        <pc:spChg chg="mod">
          <ac:chgData name="Simona Tichá" userId="S::simona.ticha@student.tilgnerka.edu.sk::ee16e080-cc95-4503-8b18-3a8d4b27e5f1" providerId="AD" clId="Web-{78AC0B2B-41A0-4B2E-B079-3F7B46292C0C}" dt="2021-05-06T06:15:37.662" v="26" actId="20577"/>
          <ac:spMkLst>
            <pc:docMk/>
            <pc:sldMk cId="3331667295" sldId="259"/>
            <ac:spMk id="2" creationId="{0509B86F-239A-4803-9A9E-4B041A1014A4}"/>
          </ac:spMkLst>
        </pc:spChg>
        <pc:spChg chg="mod">
          <ac:chgData name="Simona Tichá" userId="S::simona.ticha@student.tilgnerka.edu.sk::ee16e080-cc95-4503-8b18-3a8d4b27e5f1" providerId="AD" clId="Web-{78AC0B2B-41A0-4B2E-B079-3F7B46292C0C}" dt="2021-05-06T06:16:18.569" v="28" actId="20577"/>
          <ac:spMkLst>
            <pc:docMk/>
            <pc:sldMk cId="3331667295" sldId="259"/>
            <ac:spMk id="3" creationId="{7D8AA0AE-9406-4B8C-93B4-17B891E7E8C4}"/>
          </ac:spMkLst>
        </pc:spChg>
      </pc:sldChg>
      <pc:sldChg chg="modSp">
        <pc:chgData name="Simona Tichá" userId="S::simona.ticha@student.tilgnerka.edu.sk::ee16e080-cc95-4503-8b18-3a8d4b27e5f1" providerId="AD" clId="Web-{78AC0B2B-41A0-4B2E-B079-3F7B46292C0C}" dt="2021-05-06T06:18:45.260" v="37" actId="1076"/>
        <pc:sldMkLst>
          <pc:docMk/>
          <pc:sldMk cId="3151918549" sldId="260"/>
        </pc:sldMkLst>
        <pc:spChg chg="mod">
          <ac:chgData name="Simona Tichá" userId="S::simona.ticha@student.tilgnerka.edu.sk::ee16e080-cc95-4503-8b18-3a8d4b27e5f1" providerId="AD" clId="Web-{78AC0B2B-41A0-4B2E-B079-3F7B46292C0C}" dt="2021-05-06T06:18:45.260" v="37" actId="1076"/>
          <ac:spMkLst>
            <pc:docMk/>
            <pc:sldMk cId="3151918549" sldId="260"/>
            <ac:spMk id="2" creationId="{E98A4364-51C2-44A4-B770-793D8E4B51B8}"/>
          </ac:spMkLst>
        </pc:spChg>
        <pc:spChg chg="mod">
          <ac:chgData name="Simona Tichá" userId="S::simona.ticha@student.tilgnerka.edu.sk::ee16e080-cc95-4503-8b18-3a8d4b27e5f1" providerId="AD" clId="Web-{78AC0B2B-41A0-4B2E-B079-3F7B46292C0C}" dt="2021-05-06T06:17:27.133" v="36" actId="20577"/>
          <ac:spMkLst>
            <pc:docMk/>
            <pc:sldMk cId="3151918549" sldId="260"/>
            <ac:spMk id="3" creationId="{F386EB2B-A640-47AA-B136-CC994C4FAC8F}"/>
          </ac:spMkLst>
        </pc:spChg>
      </pc:sldChg>
      <pc:sldChg chg="modSp">
        <pc:chgData name="Simona Tichá" userId="S::simona.ticha@student.tilgnerka.edu.sk::ee16e080-cc95-4503-8b18-3a8d4b27e5f1" providerId="AD" clId="Web-{78AC0B2B-41A0-4B2E-B079-3F7B46292C0C}" dt="2021-05-06T06:19:15.088" v="38" actId="14100"/>
        <pc:sldMkLst>
          <pc:docMk/>
          <pc:sldMk cId="3141238743" sldId="261"/>
        </pc:sldMkLst>
        <pc:spChg chg="mod">
          <ac:chgData name="Simona Tichá" userId="S::simona.ticha@student.tilgnerka.edu.sk::ee16e080-cc95-4503-8b18-3a8d4b27e5f1" providerId="AD" clId="Web-{78AC0B2B-41A0-4B2E-B079-3F7B46292C0C}" dt="2021-05-06T06:19:15.088" v="38" actId="14100"/>
          <ac:spMkLst>
            <pc:docMk/>
            <pc:sldMk cId="3141238743" sldId="261"/>
            <ac:spMk id="5" creationId="{1751819E-FD73-40F0-A2F4-6B7D73822FC6}"/>
          </ac:spMkLst>
        </pc:spChg>
      </pc:sldChg>
      <pc:sldChg chg="modSp">
        <pc:chgData name="Simona Tichá" userId="S::simona.ticha@student.tilgnerka.edu.sk::ee16e080-cc95-4503-8b18-3a8d4b27e5f1" providerId="AD" clId="Web-{78AC0B2B-41A0-4B2E-B079-3F7B46292C0C}" dt="2021-05-06T06:22:14.701" v="50" actId="20577"/>
        <pc:sldMkLst>
          <pc:docMk/>
          <pc:sldMk cId="2724955890" sldId="262"/>
        </pc:sldMkLst>
        <pc:spChg chg="mod">
          <ac:chgData name="Simona Tichá" userId="S::simona.ticha@student.tilgnerka.edu.sk::ee16e080-cc95-4503-8b18-3a8d4b27e5f1" providerId="AD" clId="Web-{78AC0B2B-41A0-4B2E-B079-3F7B46292C0C}" dt="2021-05-06T06:19:29.870" v="39" actId="20577"/>
          <ac:spMkLst>
            <pc:docMk/>
            <pc:sldMk cId="2724955890" sldId="262"/>
            <ac:spMk id="2" creationId="{35D0D5FC-32DA-44FB-B249-04117BB2D3A4}"/>
          </ac:spMkLst>
        </pc:spChg>
        <pc:spChg chg="mod">
          <ac:chgData name="Simona Tichá" userId="S::simona.ticha@student.tilgnerka.edu.sk::ee16e080-cc95-4503-8b18-3a8d4b27e5f1" providerId="AD" clId="Web-{78AC0B2B-41A0-4B2E-B079-3F7B46292C0C}" dt="2021-05-06T06:22:14.701" v="50" actId="20577"/>
          <ac:spMkLst>
            <pc:docMk/>
            <pc:sldMk cId="2724955890" sldId="262"/>
            <ac:spMk id="3" creationId="{7298514F-52C2-4E5C-A236-D3E21EF4BB2B}"/>
          </ac:spMkLst>
        </pc:spChg>
        <pc:spChg chg="mod">
          <ac:chgData name="Simona Tichá" userId="S::simona.ticha@student.tilgnerka.edu.sk::ee16e080-cc95-4503-8b18-3a8d4b27e5f1" providerId="AD" clId="Web-{78AC0B2B-41A0-4B2E-B079-3F7B46292C0C}" dt="2021-05-06T06:19:57.433" v="41" actId="20577"/>
          <ac:spMkLst>
            <pc:docMk/>
            <pc:sldMk cId="2724955890" sldId="262"/>
            <ac:spMk id="9" creationId="{33283829-3E79-4AFF-84F7-9A3789062BF4}"/>
          </ac:spMkLst>
        </pc:spChg>
      </pc:sldChg>
      <pc:sldChg chg="modSp">
        <pc:chgData name="Simona Tichá" userId="S::simona.ticha@student.tilgnerka.edu.sk::ee16e080-cc95-4503-8b18-3a8d4b27e5f1" providerId="AD" clId="Web-{78AC0B2B-41A0-4B2E-B079-3F7B46292C0C}" dt="2021-05-06T06:23:01.218" v="59" actId="1076"/>
        <pc:sldMkLst>
          <pc:docMk/>
          <pc:sldMk cId="1927734861" sldId="263"/>
        </pc:sldMkLst>
        <pc:spChg chg="mod">
          <ac:chgData name="Simona Tichá" userId="S::simona.ticha@student.tilgnerka.edu.sk::ee16e080-cc95-4503-8b18-3a8d4b27e5f1" providerId="AD" clId="Web-{78AC0B2B-41A0-4B2E-B079-3F7B46292C0C}" dt="2021-05-06T06:22:27.686" v="52" actId="20577"/>
          <ac:spMkLst>
            <pc:docMk/>
            <pc:sldMk cId="1927734861" sldId="263"/>
            <ac:spMk id="2" creationId="{8012F5A2-F9E6-4520-BF69-975449D5A659}"/>
          </ac:spMkLst>
        </pc:spChg>
        <pc:spChg chg="mod">
          <ac:chgData name="Simona Tichá" userId="S::simona.ticha@student.tilgnerka.edu.sk::ee16e080-cc95-4503-8b18-3a8d4b27e5f1" providerId="AD" clId="Web-{78AC0B2B-41A0-4B2E-B079-3F7B46292C0C}" dt="2021-05-06T06:23:01.218" v="59" actId="1076"/>
          <ac:spMkLst>
            <pc:docMk/>
            <pc:sldMk cId="1927734861" sldId="263"/>
            <ac:spMk id="3" creationId="{6585F867-CEA4-4B17-A9B3-87E61C12E8EF}"/>
          </ac:spMkLst>
        </pc:spChg>
        <pc:picChg chg="mod">
          <ac:chgData name="Simona Tichá" userId="S::simona.ticha@student.tilgnerka.edu.sk::ee16e080-cc95-4503-8b18-3a8d4b27e5f1" providerId="AD" clId="Web-{78AC0B2B-41A0-4B2E-B079-3F7B46292C0C}" dt="2021-05-06T06:22:34.546" v="54" actId="1076"/>
          <ac:picMkLst>
            <pc:docMk/>
            <pc:sldMk cId="1927734861" sldId="263"/>
            <ac:picMk id="4" creationId="{4388C927-0135-40F1-92F1-5ADEA274DB9C}"/>
          </ac:picMkLst>
        </pc:picChg>
        <pc:picChg chg="mod">
          <ac:chgData name="Simona Tichá" userId="S::simona.ticha@student.tilgnerka.edu.sk::ee16e080-cc95-4503-8b18-3a8d4b27e5f1" providerId="AD" clId="Web-{78AC0B2B-41A0-4B2E-B079-3F7B46292C0C}" dt="2021-05-06T06:22:39.764" v="56" actId="1076"/>
          <ac:picMkLst>
            <pc:docMk/>
            <pc:sldMk cId="1927734861" sldId="263"/>
            <ac:picMk id="5" creationId="{5DD4A940-23CA-4CEC-8C00-C330932D33A3}"/>
          </ac:picMkLst>
        </pc:picChg>
      </pc:sldChg>
      <pc:sldChg chg="modSp">
        <pc:chgData name="Simona Tichá" userId="S::simona.ticha@student.tilgnerka.edu.sk::ee16e080-cc95-4503-8b18-3a8d4b27e5f1" providerId="AD" clId="Web-{78AC0B2B-41A0-4B2E-B079-3F7B46292C0C}" dt="2021-05-06T06:13:22.144" v="15" actId="20577"/>
        <pc:sldMkLst>
          <pc:docMk/>
          <pc:sldMk cId="560396304" sldId="274"/>
        </pc:sldMkLst>
        <pc:spChg chg="mod">
          <ac:chgData name="Simona Tichá" userId="S::simona.ticha@student.tilgnerka.edu.sk::ee16e080-cc95-4503-8b18-3a8d4b27e5f1" providerId="AD" clId="Web-{78AC0B2B-41A0-4B2E-B079-3F7B46292C0C}" dt="2021-05-06T06:13:22.144" v="15" actId="20577"/>
          <ac:spMkLst>
            <pc:docMk/>
            <pc:sldMk cId="560396304" sldId="274"/>
            <ac:spMk id="3" creationId="{F8FC5CF3-0B65-4622-8D89-DCDE770F5C4F}"/>
          </ac:spMkLst>
        </pc:spChg>
        <pc:spChg chg="mod">
          <ac:chgData name="Simona Tichá" userId="S::simona.ticha@student.tilgnerka.edu.sk::ee16e080-cc95-4503-8b18-3a8d4b27e5f1" providerId="AD" clId="Web-{78AC0B2B-41A0-4B2E-B079-3F7B46292C0C}" dt="2021-05-06T06:13:16.972" v="14" actId="20577"/>
          <ac:spMkLst>
            <pc:docMk/>
            <pc:sldMk cId="560396304" sldId="274"/>
            <ac:spMk id="5" creationId="{BBAA3AA1-B803-4EB0-8469-52D6F89C0107}"/>
          </ac:spMkLst>
        </pc:spChg>
      </pc:sldChg>
    </pc:docChg>
  </pc:docChgLst>
  <pc:docChgLst>
    <pc:chgData name="Michal Polakovi�" userId="S::michal.polakovic@student.tilgnerka.edu.sk::7babe056-8aff-4a91-956b-679a4591c1bf" providerId="AD" clId="Web-{7D284872-E5BE-465A-921C-807DEC19302F}"/>
    <pc:docChg chg="modSld">
      <pc:chgData name="Michal Polakovi�" userId="S::michal.polakovic@student.tilgnerka.edu.sk::7babe056-8aff-4a91-956b-679a4591c1bf" providerId="AD" clId="Web-{7D284872-E5BE-465A-921C-807DEC19302F}" dt="2021-05-06T06:40:36.947" v="477" actId="20577"/>
      <pc:docMkLst>
        <pc:docMk/>
      </pc:docMkLst>
      <pc:sldChg chg="modSp">
        <pc:chgData name="Michal Polakovi�" userId="S::michal.polakovic@student.tilgnerka.edu.sk::7babe056-8aff-4a91-956b-679a4591c1bf" providerId="AD" clId="Web-{7D284872-E5BE-465A-921C-807DEC19302F}" dt="2021-05-06T06:40:36.947" v="477" actId="20577"/>
        <pc:sldMkLst>
          <pc:docMk/>
          <pc:sldMk cId="436293880" sldId="270"/>
        </pc:sldMkLst>
        <pc:spChg chg="mod">
          <ac:chgData name="Michal Polakovi�" userId="S::michal.polakovic@student.tilgnerka.edu.sk::7babe056-8aff-4a91-956b-679a4591c1bf" providerId="AD" clId="Web-{7D284872-E5BE-465A-921C-807DEC19302F}" dt="2021-05-06T06:40:36.947" v="477" actId="20577"/>
          <ac:spMkLst>
            <pc:docMk/>
            <pc:sldMk cId="436293880" sldId="270"/>
            <ac:spMk id="3" creationId="{A13528B3-E3BF-4F80-A19C-55C423280CC8}"/>
          </ac:spMkLst>
        </pc:spChg>
      </pc:sldChg>
    </pc:docChg>
  </pc:docChgLst>
  <pc:docChgLst>
    <pc:chgData name="Simona Tichá" userId="S::simona.ticha@student.tilgnerka.edu.sk::ee16e080-cc95-4503-8b18-3a8d4b27e5f1" providerId="AD" clId="Web-{03EF5571-B975-4EEB-A859-870067BF0A0E}"/>
    <pc:docChg chg="modSld">
      <pc:chgData name="Simona Tichá" userId="S::simona.ticha@student.tilgnerka.edu.sk::ee16e080-cc95-4503-8b18-3a8d4b27e5f1" providerId="AD" clId="Web-{03EF5571-B975-4EEB-A859-870067BF0A0E}" dt="2021-05-03T08:20:35.814" v="161" actId="14100"/>
      <pc:docMkLst>
        <pc:docMk/>
      </pc:docMkLst>
      <pc:sldChg chg="modSp">
        <pc:chgData name="Simona Tichá" userId="S::simona.ticha@student.tilgnerka.edu.sk::ee16e080-cc95-4503-8b18-3a8d4b27e5f1" providerId="AD" clId="Web-{03EF5571-B975-4EEB-A859-870067BF0A0E}" dt="2021-05-03T08:15:49.059" v="146" actId="20577"/>
        <pc:sldMkLst>
          <pc:docMk/>
          <pc:sldMk cId="2766062947" sldId="256"/>
        </pc:sldMkLst>
        <pc:spChg chg="mod">
          <ac:chgData name="Simona Tichá" userId="S::simona.ticha@student.tilgnerka.edu.sk::ee16e080-cc95-4503-8b18-3a8d4b27e5f1" providerId="AD" clId="Web-{03EF5571-B975-4EEB-A859-870067BF0A0E}" dt="2021-05-03T08:15:49.059" v="146" actId="20577"/>
          <ac:spMkLst>
            <pc:docMk/>
            <pc:sldMk cId="2766062947" sldId="256"/>
            <ac:spMk id="2" creationId="{98D275B1-A61A-4FD1-8631-13320EB65A96}"/>
          </ac:spMkLst>
        </pc:spChg>
        <pc:spChg chg="mod">
          <ac:chgData name="Simona Tichá" userId="S::simona.ticha@student.tilgnerka.edu.sk::ee16e080-cc95-4503-8b18-3a8d4b27e5f1" providerId="AD" clId="Web-{03EF5571-B975-4EEB-A859-870067BF0A0E}" dt="2021-05-03T08:15:29.433" v="143" actId="20577"/>
          <ac:spMkLst>
            <pc:docMk/>
            <pc:sldMk cId="2766062947" sldId="256"/>
            <ac:spMk id="3" creationId="{3B8F8BC4-851C-455B-83CA-8F0EFCA15251}"/>
          </ac:spMkLst>
        </pc:spChg>
      </pc:sldChg>
      <pc:sldChg chg="modSp">
        <pc:chgData name="Simona Tichá" userId="S::simona.ticha@student.tilgnerka.edu.sk::ee16e080-cc95-4503-8b18-3a8d4b27e5f1" providerId="AD" clId="Web-{03EF5571-B975-4EEB-A859-870067BF0A0E}" dt="2021-05-03T08:17:04.669" v="157" actId="20577"/>
        <pc:sldMkLst>
          <pc:docMk/>
          <pc:sldMk cId="1493044065" sldId="257"/>
        </pc:sldMkLst>
        <pc:spChg chg="mod">
          <ac:chgData name="Simona Tichá" userId="S::simona.ticha@student.tilgnerka.edu.sk::ee16e080-cc95-4503-8b18-3a8d4b27e5f1" providerId="AD" clId="Web-{03EF5571-B975-4EEB-A859-870067BF0A0E}" dt="2021-05-03T08:17:04.669" v="157" actId="20577"/>
          <ac:spMkLst>
            <pc:docMk/>
            <pc:sldMk cId="1493044065" sldId="257"/>
            <ac:spMk id="2" creationId="{29536405-50C2-4C3B-A971-E3BE5C716D4B}"/>
          </ac:spMkLst>
        </pc:spChg>
        <pc:spChg chg="mod">
          <ac:chgData name="Simona Tichá" userId="S::simona.ticha@student.tilgnerka.edu.sk::ee16e080-cc95-4503-8b18-3a8d4b27e5f1" providerId="AD" clId="Web-{03EF5571-B975-4EEB-A859-870067BF0A0E}" dt="2021-05-03T08:16:47.372" v="153" actId="20577"/>
          <ac:spMkLst>
            <pc:docMk/>
            <pc:sldMk cId="1493044065" sldId="257"/>
            <ac:spMk id="3" creationId="{51E5DA44-FCBD-4DD8-AB1E-D6E577880A1E}"/>
          </ac:spMkLst>
        </pc:spChg>
      </pc:sldChg>
      <pc:sldChg chg="modSp">
        <pc:chgData name="Simona Tichá" userId="S::simona.ticha@student.tilgnerka.edu.sk::ee16e080-cc95-4503-8b18-3a8d4b27e5f1" providerId="AD" clId="Web-{03EF5571-B975-4EEB-A859-870067BF0A0E}" dt="2021-05-03T08:17:45.717" v="159" actId="1076"/>
        <pc:sldMkLst>
          <pc:docMk/>
          <pc:sldMk cId="2351637257" sldId="258"/>
        </pc:sldMkLst>
        <pc:spChg chg="mod">
          <ac:chgData name="Simona Tichá" userId="S::simona.ticha@student.tilgnerka.edu.sk::ee16e080-cc95-4503-8b18-3a8d4b27e5f1" providerId="AD" clId="Web-{03EF5571-B975-4EEB-A859-870067BF0A0E}" dt="2021-05-03T08:17:45.717" v="159" actId="1076"/>
          <ac:spMkLst>
            <pc:docMk/>
            <pc:sldMk cId="2351637257" sldId="258"/>
            <ac:spMk id="3" creationId="{1BBED354-51A4-478F-82F3-94CE91765F4D}"/>
          </ac:spMkLst>
        </pc:spChg>
      </pc:sldChg>
      <pc:sldChg chg="modSp">
        <pc:chgData name="Simona Tichá" userId="S::simona.ticha@student.tilgnerka.edu.sk::ee16e080-cc95-4503-8b18-3a8d4b27e5f1" providerId="AD" clId="Web-{03EF5571-B975-4EEB-A859-870067BF0A0E}" dt="2021-05-03T08:18:04.046" v="160" actId="20577"/>
        <pc:sldMkLst>
          <pc:docMk/>
          <pc:sldMk cId="3151918549" sldId="260"/>
        </pc:sldMkLst>
        <pc:spChg chg="mod">
          <ac:chgData name="Simona Tichá" userId="S::simona.ticha@student.tilgnerka.edu.sk::ee16e080-cc95-4503-8b18-3a8d4b27e5f1" providerId="AD" clId="Web-{03EF5571-B975-4EEB-A859-870067BF0A0E}" dt="2021-05-03T08:18:04.046" v="160" actId="20577"/>
          <ac:spMkLst>
            <pc:docMk/>
            <pc:sldMk cId="3151918549" sldId="260"/>
            <ac:spMk id="2" creationId="{E98A4364-51C2-44A4-B770-793D8E4B51B8}"/>
          </ac:spMkLst>
        </pc:spChg>
      </pc:sldChg>
      <pc:sldChg chg="modSp">
        <pc:chgData name="Simona Tichá" userId="S::simona.ticha@student.tilgnerka.edu.sk::ee16e080-cc95-4503-8b18-3a8d4b27e5f1" providerId="AD" clId="Web-{03EF5571-B975-4EEB-A859-870067BF0A0E}" dt="2021-05-03T08:08:44.456" v="10" actId="20577"/>
        <pc:sldMkLst>
          <pc:docMk/>
          <pc:sldMk cId="3141238743" sldId="261"/>
        </pc:sldMkLst>
        <pc:spChg chg="mod">
          <ac:chgData name="Simona Tichá" userId="S::simona.ticha@student.tilgnerka.edu.sk::ee16e080-cc95-4503-8b18-3a8d4b27e5f1" providerId="AD" clId="Web-{03EF5571-B975-4EEB-A859-870067BF0A0E}" dt="2021-05-03T08:08:23.206" v="0" actId="20577"/>
          <ac:spMkLst>
            <pc:docMk/>
            <pc:sldMk cId="3141238743" sldId="261"/>
            <ac:spMk id="2" creationId="{9275B725-3A8B-443B-BB16-26F2BFF2DBC6}"/>
          </ac:spMkLst>
        </pc:spChg>
        <pc:spChg chg="mod">
          <ac:chgData name="Simona Tichá" userId="S::simona.ticha@student.tilgnerka.edu.sk::ee16e080-cc95-4503-8b18-3a8d4b27e5f1" providerId="AD" clId="Web-{03EF5571-B975-4EEB-A859-870067BF0A0E}" dt="2021-05-03T08:08:44.456" v="10" actId="20577"/>
          <ac:spMkLst>
            <pc:docMk/>
            <pc:sldMk cId="3141238743" sldId="261"/>
            <ac:spMk id="3" creationId="{CA700D3F-E8BE-4DA3-AA9E-1E0B8A4DA859}"/>
          </ac:spMkLst>
        </pc:spChg>
      </pc:sldChg>
      <pc:sldChg chg="modSp">
        <pc:chgData name="Simona Tichá" userId="S::simona.ticha@student.tilgnerka.edu.sk::ee16e080-cc95-4503-8b18-3a8d4b27e5f1" providerId="AD" clId="Web-{03EF5571-B975-4EEB-A859-870067BF0A0E}" dt="2021-05-03T08:20:35.814" v="161" actId="14100"/>
        <pc:sldMkLst>
          <pc:docMk/>
          <pc:sldMk cId="1927734861" sldId="263"/>
        </pc:sldMkLst>
        <pc:spChg chg="mod">
          <ac:chgData name="Simona Tichá" userId="S::simona.ticha@student.tilgnerka.edu.sk::ee16e080-cc95-4503-8b18-3a8d4b27e5f1" providerId="AD" clId="Web-{03EF5571-B975-4EEB-A859-870067BF0A0E}" dt="2021-05-03T08:20:35.814" v="161" actId="14100"/>
          <ac:spMkLst>
            <pc:docMk/>
            <pc:sldMk cId="1927734861" sldId="263"/>
            <ac:spMk id="3" creationId="{6585F867-CEA4-4B17-A9B3-87E61C12E8EF}"/>
          </ac:spMkLst>
        </pc:spChg>
      </pc:sldChg>
      <pc:sldChg chg="modSp">
        <pc:chgData name="Simona Tichá" userId="S::simona.ticha@student.tilgnerka.edu.sk::ee16e080-cc95-4503-8b18-3a8d4b27e5f1" providerId="AD" clId="Web-{03EF5571-B975-4EEB-A859-870067BF0A0E}" dt="2021-05-03T08:09:27.754" v="21" actId="20577"/>
        <pc:sldMkLst>
          <pc:docMk/>
          <pc:sldMk cId="465804807" sldId="264"/>
        </pc:sldMkLst>
        <pc:spChg chg="mod">
          <ac:chgData name="Simona Tichá" userId="S::simona.ticha@student.tilgnerka.edu.sk::ee16e080-cc95-4503-8b18-3a8d4b27e5f1" providerId="AD" clId="Web-{03EF5571-B975-4EEB-A859-870067BF0A0E}" dt="2021-05-03T08:09:02.426" v="11" actId="20577"/>
          <ac:spMkLst>
            <pc:docMk/>
            <pc:sldMk cId="465804807" sldId="264"/>
            <ac:spMk id="2" creationId="{98B331DF-F6E6-4344-B860-03AF15A18A48}"/>
          </ac:spMkLst>
        </pc:spChg>
        <pc:spChg chg="mod">
          <ac:chgData name="Simona Tichá" userId="S::simona.ticha@student.tilgnerka.edu.sk::ee16e080-cc95-4503-8b18-3a8d4b27e5f1" providerId="AD" clId="Web-{03EF5571-B975-4EEB-A859-870067BF0A0E}" dt="2021-05-03T08:09:27.754" v="21" actId="20577"/>
          <ac:spMkLst>
            <pc:docMk/>
            <pc:sldMk cId="465804807" sldId="264"/>
            <ac:spMk id="3" creationId="{4BE921BF-3E8A-466E-8DCA-678EF6230E8E}"/>
          </ac:spMkLst>
        </pc:spChg>
        <pc:graphicFrameChg chg="mod">
          <ac:chgData name="Simona Tichá" userId="S::simona.ticha@student.tilgnerka.edu.sk::ee16e080-cc95-4503-8b18-3a8d4b27e5f1" providerId="AD" clId="Web-{03EF5571-B975-4EEB-A859-870067BF0A0E}" dt="2021-05-03T08:09:16.895" v="19" actId="1076"/>
          <ac:graphicFrameMkLst>
            <pc:docMk/>
            <pc:sldMk cId="465804807" sldId="264"/>
            <ac:graphicFrameMk id="5" creationId="{A782D00B-A3F3-410A-8B1A-9D772EF0D0EB}"/>
          </ac:graphicFrameMkLst>
        </pc:graphicFrameChg>
      </pc:sldChg>
      <pc:sldChg chg="addSp delSp modSp">
        <pc:chgData name="Simona Tichá" userId="S::simona.ticha@student.tilgnerka.edu.sk::ee16e080-cc95-4503-8b18-3a8d4b27e5f1" providerId="AD" clId="Web-{03EF5571-B975-4EEB-A859-870067BF0A0E}" dt="2021-05-03T08:14:34.620" v="141" actId="1076"/>
        <pc:sldMkLst>
          <pc:docMk/>
          <pc:sldMk cId="598969899" sldId="268"/>
        </pc:sldMkLst>
        <pc:spChg chg="mod">
          <ac:chgData name="Simona Tichá" userId="S::simona.ticha@student.tilgnerka.edu.sk::ee16e080-cc95-4503-8b18-3a8d4b27e5f1" providerId="AD" clId="Web-{03EF5571-B975-4EEB-A859-870067BF0A0E}" dt="2021-05-03T08:10:56.506" v="57" actId="20577"/>
          <ac:spMkLst>
            <pc:docMk/>
            <pc:sldMk cId="598969899" sldId="268"/>
            <ac:spMk id="2" creationId="{4136A6D6-A9E3-4B8A-B36F-8E38CA76F1D9}"/>
          </ac:spMkLst>
        </pc:spChg>
        <pc:spChg chg="mod">
          <ac:chgData name="Simona Tichá" userId="S::simona.ticha@student.tilgnerka.edu.sk::ee16e080-cc95-4503-8b18-3a8d4b27e5f1" providerId="AD" clId="Web-{03EF5571-B975-4EEB-A859-870067BF0A0E}" dt="2021-05-03T08:14:34.620" v="141" actId="1076"/>
          <ac:spMkLst>
            <pc:docMk/>
            <pc:sldMk cId="598969899" sldId="268"/>
            <ac:spMk id="3" creationId="{14FEE6E5-6833-4655-A722-05CE2536DCEC}"/>
          </ac:spMkLst>
        </pc:spChg>
        <pc:spChg chg="add del mod">
          <ac:chgData name="Simona Tichá" userId="S::simona.ticha@student.tilgnerka.edu.sk::ee16e080-cc95-4503-8b18-3a8d4b27e5f1" providerId="AD" clId="Web-{03EF5571-B975-4EEB-A859-870067BF0A0E}" dt="2021-05-03T08:10:35.709" v="39"/>
          <ac:spMkLst>
            <pc:docMk/>
            <pc:sldMk cId="598969899" sldId="268"/>
            <ac:spMk id="6" creationId="{8364AC54-EE4A-4C3B-86F1-F8A4BFBF7FDF}"/>
          </ac:spMkLst>
        </pc:spChg>
        <pc:graphicFrameChg chg="add del mod">
          <ac:chgData name="Simona Tichá" userId="S::simona.ticha@student.tilgnerka.edu.sk::ee16e080-cc95-4503-8b18-3a8d4b27e5f1" providerId="AD" clId="Web-{03EF5571-B975-4EEB-A859-870067BF0A0E}" dt="2021-05-03T08:10:35.709" v="40"/>
          <ac:graphicFrameMkLst>
            <pc:docMk/>
            <pc:sldMk cId="598969899" sldId="268"/>
            <ac:graphicFrameMk id="5" creationId="{F339DB5F-FE6C-4AC8-A0AD-EC215AAA336D}"/>
          </ac:graphicFrameMkLst>
        </pc:graphicFrameChg>
      </pc:sldChg>
      <pc:sldChg chg="modSp">
        <pc:chgData name="Simona Tichá" userId="S::simona.ticha@student.tilgnerka.edu.sk::ee16e080-cc95-4503-8b18-3a8d4b27e5f1" providerId="AD" clId="Web-{03EF5571-B975-4EEB-A859-870067BF0A0E}" dt="2021-05-03T08:11:17.303" v="66" actId="20577"/>
        <pc:sldMkLst>
          <pc:docMk/>
          <pc:sldMk cId="3395231898" sldId="273"/>
        </pc:sldMkLst>
        <pc:spChg chg="mod">
          <ac:chgData name="Simona Tichá" userId="S::simona.ticha@student.tilgnerka.edu.sk::ee16e080-cc95-4503-8b18-3a8d4b27e5f1" providerId="AD" clId="Web-{03EF5571-B975-4EEB-A859-870067BF0A0E}" dt="2021-05-03T08:11:17.303" v="66" actId="20577"/>
          <ac:spMkLst>
            <pc:docMk/>
            <pc:sldMk cId="3395231898" sldId="273"/>
            <ac:spMk id="3" creationId="{6ED23166-B10E-4E92-93FF-5DBB7A4719A3}"/>
          </ac:spMkLst>
        </pc:spChg>
      </pc:sldChg>
    </pc:docChg>
  </pc:docChgLst>
  <pc:docChgLst>
    <pc:chgData name="Oleg.Olegovic.Knyazev" userId="S::oleg.olegovic.knyazev@student.tilgnerka.edu.sk::f6c80635-2c8a-4939-9820-1a778c184a14" providerId="AD" clId="Web-{149A34CA-BFE9-4764-8CE0-612C009F6BA3}"/>
    <pc:docChg chg="modSld">
      <pc:chgData name="Oleg.Olegovic.Knyazev" userId="S::oleg.olegovic.knyazev@student.tilgnerka.edu.sk::f6c80635-2c8a-4939-9820-1a778c184a14" providerId="AD" clId="Web-{149A34CA-BFE9-4764-8CE0-612C009F6BA3}" dt="2021-05-06T00:35:40.636" v="315"/>
      <pc:docMkLst>
        <pc:docMk/>
      </pc:docMkLst>
      <pc:sldChg chg="modSp">
        <pc:chgData name="Oleg.Olegovic.Knyazev" userId="S::oleg.olegovic.knyazev@student.tilgnerka.edu.sk::f6c80635-2c8a-4939-9820-1a778c184a14" providerId="AD" clId="Web-{149A34CA-BFE9-4764-8CE0-612C009F6BA3}" dt="2021-05-06T00:35:01.745" v="312" actId="20577"/>
        <pc:sldMkLst>
          <pc:docMk/>
          <pc:sldMk cId="3331667295" sldId="259"/>
        </pc:sldMkLst>
        <pc:spChg chg="mod">
          <ac:chgData name="Oleg.Olegovic.Knyazev" userId="S::oleg.olegovic.knyazev@student.tilgnerka.edu.sk::f6c80635-2c8a-4939-9820-1a778c184a14" providerId="AD" clId="Web-{149A34CA-BFE9-4764-8CE0-612C009F6BA3}" dt="2021-05-06T00:35:01.745" v="312" actId="20577"/>
          <ac:spMkLst>
            <pc:docMk/>
            <pc:sldMk cId="3331667295" sldId="259"/>
            <ac:spMk id="51" creationId="{7854802B-B98E-46C5-95D0-D01A6AB8F989}"/>
          </ac:spMkLst>
        </pc:spChg>
      </pc:sldChg>
      <pc:sldChg chg="addSp delSp modSp mod setBg addAnim">
        <pc:chgData name="Oleg.Olegovic.Knyazev" userId="S::oleg.olegovic.knyazev@student.tilgnerka.edu.sk::f6c80635-2c8a-4939-9820-1a778c184a14" providerId="AD" clId="Web-{149A34CA-BFE9-4764-8CE0-612C009F6BA3}" dt="2021-05-06T00:35:40.636" v="315"/>
        <pc:sldMkLst>
          <pc:docMk/>
          <pc:sldMk cId="465804807" sldId="264"/>
        </pc:sldMkLst>
        <pc:spChg chg="mod">
          <ac:chgData name="Oleg.Olegovic.Knyazev" userId="S::oleg.olegovic.knyazev@student.tilgnerka.edu.sk::f6c80635-2c8a-4939-9820-1a778c184a14" providerId="AD" clId="Web-{149A34CA-BFE9-4764-8CE0-612C009F6BA3}" dt="2021-05-06T00:28:09.689" v="253"/>
          <ac:spMkLst>
            <pc:docMk/>
            <pc:sldMk cId="465804807" sldId="264"/>
            <ac:spMk id="2" creationId="{98B331DF-F6E6-4344-B860-03AF15A18A48}"/>
          </ac:spMkLst>
        </pc:spChg>
        <pc:spChg chg="del mod">
          <ac:chgData name="Oleg.Olegovic.Knyazev" userId="S::oleg.olegovic.knyazev@student.tilgnerka.edu.sk::f6c80635-2c8a-4939-9820-1a778c184a14" providerId="AD" clId="Web-{149A34CA-BFE9-4764-8CE0-612C009F6BA3}" dt="2021-05-06T00:26:32.749" v="240"/>
          <ac:spMkLst>
            <pc:docMk/>
            <pc:sldMk cId="465804807" sldId="264"/>
            <ac:spMk id="3" creationId="{4BE921BF-3E8A-466E-8DCA-678EF6230E8E}"/>
          </ac:spMkLst>
        </pc:spChg>
        <pc:spChg chg="add mod">
          <ac:chgData name="Oleg.Olegovic.Knyazev" userId="S::oleg.olegovic.knyazev@student.tilgnerka.edu.sk::f6c80635-2c8a-4939-9820-1a778c184a14" providerId="AD" clId="Web-{149A34CA-BFE9-4764-8CE0-612C009F6BA3}" dt="2021-05-06T00:35:40.636" v="315"/>
          <ac:spMkLst>
            <pc:docMk/>
            <pc:sldMk cId="465804807" sldId="264"/>
            <ac:spMk id="4" creationId="{AD770BF0-5E62-47CF-862B-8E2DA83E620B}"/>
          </ac:spMkLst>
        </pc:spChg>
        <pc:spChg chg="add">
          <ac:chgData name="Oleg.Olegovic.Knyazev" userId="S::oleg.olegovic.knyazev@student.tilgnerka.edu.sk::f6c80635-2c8a-4939-9820-1a778c184a14" providerId="AD" clId="Web-{149A34CA-BFE9-4764-8CE0-612C009F6BA3}" dt="2021-05-06T00:28:09.689" v="253"/>
          <ac:spMkLst>
            <pc:docMk/>
            <pc:sldMk cId="465804807" sldId="264"/>
            <ac:spMk id="97" creationId="{1B2ADB18-4E7C-4441-A89B-FC68F3D9C782}"/>
          </ac:spMkLst>
        </pc:spChg>
        <pc:spChg chg="add mod">
          <ac:chgData name="Oleg.Olegovic.Knyazev" userId="S::oleg.olegovic.knyazev@student.tilgnerka.edu.sk::f6c80635-2c8a-4939-9820-1a778c184a14" providerId="AD" clId="Web-{149A34CA-BFE9-4764-8CE0-612C009F6BA3}" dt="2021-05-06T00:30:47.255" v="284" actId="1076"/>
          <ac:spMkLst>
            <pc:docMk/>
            <pc:sldMk cId="465804807" sldId="264"/>
            <ac:spMk id="217" creationId="{9C617377-6509-4AB4-AA1C-6F11EED17644}"/>
          </ac:spMkLst>
        </pc:spChg>
        <pc:spChg chg="add mod">
          <ac:chgData name="Oleg.Olegovic.Knyazev" userId="S::oleg.olegovic.knyazev@student.tilgnerka.edu.sk::f6c80635-2c8a-4939-9820-1a778c184a14" providerId="AD" clId="Web-{149A34CA-BFE9-4764-8CE0-612C009F6BA3}" dt="2021-05-06T00:35:26.339" v="313"/>
          <ac:spMkLst>
            <pc:docMk/>
            <pc:sldMk cId="465804807" sldId="264"/>
            <ac:spMk id="218" creationId="{B527F744-1DEC-4181-ACCA-2502ACB8179A}"/>
          </ac:spMkLst>
        </pc:spChg>
        <pc:spChg chg="add mod">
          <ac:chgData name="Oleg.Olegovic.Knyazev" userId="S::oleg.olegovic.knyazev@student.tilgnerka.edu.sk::f6c80635-2c8a-4939-9820-1a778c184a14" providerId="AD" clId="Web-{149A34CA-BFE9-4764-8CE0-612C009F6BA3}" dt="2021-05-06T00:35:35.558" v="314"/>
          <ac:spMkLst>
            <pc:docMk/>
            <pc:sldMk cId="465804807" sldId="264"/>
            <ac:spMk id="219" creationId="{E5C3AA52-67DA-4607-A054-22824501CABC}"/>
          </ac:spMkLst>
        </pc:spChg>
        <pc:spChg chg="add del mod">
          <ac:chgData name="Oleg.Olegovic.Knyazev" userId="S::oleg.olegovic.knyazev@student.tilgnerka.edu.sk::f6c80635-2c8a-4939-9820-1a778c184a14" providerId="AD" clId="Web-{149A34CA-BFE9-4764-8CE0-612C009F6BA3}" dt="2021-05-06T00:26:39.343" v="241"/>
          <ac:spMkLst>
            <pc:docMk/>
            <pc:sldMk cId="465804807" sldId="264"/>
            <ac:spMk id="221" creationId="{7A6FBC91-4F63-45E3-AEB8-1C24FD313214}"/>
          </ac:spMkLst>
        </pc:spChg>
        <pc:graphicFrameChg chg="del mod modGraphic">
          <ac:chgData name="Oleg.Olegovic.Knyazev" userId="S::oleg.olegovic.knyazev@student.tilgnerka.edu.sk::f6c80635-2c8a-4939-9820-1a778c184a14" providerId="AD" clId="Web-{149A34CA-BFE9-4764-8CE0-612C009F6BA3}" dt="2021-05-06T00:16:00.890" v="2"/>
          <ac:graphicFrameMkLst>
            <pc:docMk/>
            <pc:sldMk cId="465804807" sldId="264"/>
            <ac:graphicFrameMk id="5" creationId="{A782D00B-A3F3-410A-8B1A-9D772EF0D0EB}"/>
          </ac:graphicFrameMkLst>
        </pc:graphicFrameChg>
        <pc:graphicFrameChg chg="add del mod modGraphic">
          <ac:chgData name="Oleg.Olegovic.Knyazev" userId="S::oleg.olegovic.knyazev@student.tilgnerka.edu.sk::f6c80635-2c8a-4939-9820-1a778c184a14" providerId="AD" clId="Web-{149A34CA-BFE9-4764-8CE0-612C009F6BA3}" dt="2021-05-06T00:21:20.351" v="187"/>
          <ac:graphicFrameMkLst>
            <pc:docMk/>
            <pc:sldMk cId="465804807" sldId="264"/>
            <ac:graphicFrameMk id="6" creationId="{BF78CD08-6A8B-4903-B10B-498FF48F779B}"/>
          </ac:graphicFrameMkLst>
        </pc:graphicFrameChg>
        <pc:graphicFrameChg chg="add del mod modGraphic">
          <ac:chgData name="Oleg.Olegovic.Knyazev" userId="S::oleg.olegovic.knyazev@student.tilgnerka.edu.sk::f6c80635-2c8a-4939-9820-1a778c184a14" providerId="AD" clId="Web-{149A34CA-BFE9-4764-8CE0-612C009F6BA3}" dt="2021-05-06T00:21:34.664" v="189"/>
          <ac:graphicFrameMkLst>
            <pc:docMk/>
            <pc:sldMk cId="465804807" sldId="264"/>
            <ac:graphicFrameMk id="163" creationId="{0181E4B9-3DBD-4590-B03F-F115BF1535D8}"/>
          </ac:graphicFrameMkLst>
        </pc:graphicFrameChg>
        <pc:graphicFrameChg chg="add del mod modGraphic">
          <ac:chgData name="Oleg.Olegovic.Knyazev" userId="S::oleg.olegovic.knyazev@student.tilgnerka.edu.sk::f6c80635-2c8a-4939-9820-1a778c184a14" providerId="AD" clId="Web-{149A34CA-BFE9-4764-8CE0-612C009F6BA3}" dt="2021-05-06T00:22:00.477" v="191"/>
          <ac:graphicFrameMkLst>
            <pc:docMk/>
            <pc:sldMk cId="465804807" sldId="264"/>
            <ac:graphicFrameMk id="171" creationId="{C173BC89-472D-40A6-B170-A54BDB21A9A8}"/>
          </ac:graphicFrameMkLst>
        </pc:graphicFrameChg>
        <pc:graphicFrameChg chg="add del mod modGraphic">
          <ac:chgData name="Oleg.Olegovic.Knyazev" userId="S::oleg.olegovic.knyazev@student.tilgnerka.edu.sk::f6c80635-2c8a-4939-9820-1a778c184a14" providerId="AD" clId="Web-{149A34CA-BFE9-4764-8CE0-612C009F6BA3}" dt="2021-05-06T00:22:24.353" v="197"/>
          <ac:graphicFrameMkLst>
            <pc:docMk/>
            <pc:sldMk cId="465804807" sldId="264"/>
            <ac:graphicFrameMk id="183" creationId="{0C2C2E77-FEC0-4145-831F-BA71621B071A}"/>
          </ac:graphicFrameMkLst>
        </pc:graphicFrameChg>
        <pc:graphicFrameChg chg="add del mod modGraphic">
          <ac:chgData name="Oleg.Olegovic.Knyazev" userId="S::oleg.olegovic.knyazev@student.tilgnerka.edu.sk::f6c80635-2c8a-4939-9820-1a778c184a14" providerId="AD" clId="Web-{149A34CA-BFE9-4764-8CE0-612C009F6BA3}" dt="2021-05-06T00:22:53.275" v="200"/>
          <ac:graphicFrameMkLst>
            <pc:docMk/>
            <pc:sldMk cId="465804807" sldId="264"/>
            <ac:graphicFrameMk id="204" creationId="{BEB553FE-F59B-4790-A271-4A85FD1C6C3E}"/>
          </ac:graphicFrameMkLst>
        </pc:graphicFrameChg>
        <pc:picChg chg="add">
          <ac:chgData name="Oleg.Olegovic.Knyazev" userId="S::oleg.olegovic.knyazev@student.tilgnerka.edu.sk::f6c80635-2c8a-4939-9820-1a778c184a14" providerId="AD" clId="Web-{149A34CA-BFE9-4764-8CE0-612C009F6BA3}" dt="2021-05-06T00:28:09.689" v="253"/>
          <ac:picMkLst>
            <pc:docMk/>
            <pc:sldMk cId="465804807" sldId="264"/>
            <ac:picMk id="222" creationId="{0ABD8088-FEF5-49B1-A528-B443569FC907}"/>
          </ac:picMkLst>
        </pc:picChg>
      </pc:sldChg>
      <pc:sldChg chg="modSp">
        <pc:chgData name="Oleg.Olegovic.Knyazev" userId="S::oleg.olegovic.knyazev@student.tilgnerka.edu.sk::f6c80635-2c8a-4939-9820-1a778c184a14" providerId="AD" clId="Web-{149A34CA-BFE9-4764-8CE0-612C009F6BA3}" dt="2021-05-06T00:33:41.009" v="309" actId="20577"/>
        <pc:sldMkLst>
          <pc:docMk/>
          <pc:sldMk cId="3024273164" sldId="265"/>
        </pc:sldMkLst>
        <pc:spChg chg="mod">
          <ac:chgData name="Oleg.Olegovic.Knyazev" userId="S::oleg.olegovic.knyazev@student.tilgnerka.edu.sk::f6c80635-2c8a-4939-9820-1a778c184a14" providerId="AD" clId="Web-{149A34CA-BFE9-4764-8CE0-612C009F6BA3}" dt="2021-05-06T00:33:41.009" v="309" actId="20577"/>
          <ac:spMkLst>
            <pc:docMk/>
            <pc:sldMk cId="3024273164" sldId="265"/>
            <ac:spMk id="2" creationId="{6932C9B9-4CED-4ECF-BBA1-3339102511D5}"/>
          </ac:spMkLst>
        </pc:spChg>
        <pc:graphicFrameChg chg="mod modGraphic">
          <ac:chgData name="Oleg.Olegovic.Knyazev" userId="S::oleg.olegovic.knyazev@student.tilgnerka.edu.sk::f6c80635-2c8a-4939-9820-1a778c184a14" providerId="AD" clId="Web-{149A34CA-BFE9-4764-8CE0-612C009F6BA3}" dt="2021-05-06T00:33:06.633" v="304"/>
          <ac:graphicFrameMkLst>
            <pc:docMk/>
            <pc:sldMk cId="3024273164" sldId="265"/>
            <ac:graphicFrameMk id="5" creationId="{A582CA48-2DA9-4587-B34F-BB36D556EC90}"/>
          </ac:graphicFrameMkLst>
        </pc:graphicFrameChg>
      </pc:sldChg>
    </pc:docChg>
  </pc:docChgLst>
  <pc:docChgLst>
    <pc:chgData name="Vilma Peciarová" userId="S::vilma.peciarova@student.tilgnerka.edu.sk::d73f21bd-15a4-467f-b84a-6f37eb900260" providerId="AD" clId="Web-{1CC8B088-FFA1-42EF-8518-7B303F4C0302}"/>
    <pc:docChg chg="modSld">
      <pc:chgData name="Vilma Peciarová" userId="S::vilma.peciarova@student.tilgnerka.edu.sk::d73f21bd-15a4-467f-b84a-6f37eb900260" providerId="AD" clId="Web-{1CC8B088-FFA1-42EF-8518-7B303F4C0302}" dt="2021-05-03T08:49:49.154" v="53"/>
      <pc:docMkLst>
        <pc:docMk/>
      </pc:docMkLst>
      <pc:sldChg chg="modSp delAnim modAnim">
        <pc:chgData name="Vilma Peciarová" userId="S::vilma.peciarova@student.tilgnerka.edu.sk::d73f21bd-15a4-467f-b84a-6f37eb900260" providerId="AD" clId="Web-{1CC8B088-FFA1-42EF-8518-7B303F4C0302}" dt="2021-05-03T08:49:49.154" v="53"/>
        <pc:sldMkLst>
          <pc:docMk/>
          <pc:sldMk cId="2766062947" sldId="256"/>
        </pc:sldMkLst>
        <pc:picChg chg="mod">
          <ac:chgData name="Vilma Peciarová" userId="S::vilma.peciarova@student.tilgnerka.edu.sk::d73f21bd-15a4-467f-b84a-6f37eb900260" providerId="AD" clId="Web-{1CC8B088-FFA1-42EF-8518-7B303F4C0302}" dt="2021-05-03T08:24:47.839" v="26" actId="14100"/>
          <ac:picMkLst>
            <pc:docMk/>
            <pc:sldMk cId="2766062947" sldId="256"/>
            <ac:picMk id="22" creationId="{B4B7E1AF-B89A-4763-9E93-2EE4D341C8F8}"/>
          </ac:picMkLst>
        </pc:picChg>
        <pc:picChg chg="mod">
          <ac:chgData name="Vilma Peciarová" userId="S::vilma.peciarova@student.tilgnerka.edu.sk::d73f21bd-15a4-467f-b84a-6f37eb900260" providerId="AD" clId="Web-{1CC8B088-FFA1-42EF-8518-7B303F4C0302}" dt="2021-05-03T08:20:09.255" v="25" actId="14100"/>
          <ac:picMkLst>
            <pc:docMk/>
            <pc:sldMk cId="2766062947" sldId="256"/>
            <ac:picMk id="23" creationId="{3F1EA82F-4954-4872-80DD-E08BB78E0CCE}"/>
          </ac:picMkLst>
        </pc:picChg>
      </pc:sldChg>
      <pc:sldChg chg="modSp">
        <pc:chgData name="Vilma Peciarová" userId="S::vilma.peciarova@student.tilgnerka.edu.sk::d73f21bd-15a4-467f-b84a-6f37eb900260" providerId="AD" clId="Web-{1CC8B088-FFA1-42EF-8518-7B303F4C0302}" dt="2021-05-03T08:26:50.139" v="45" actId="20577"/>
        <pc:sldMkLst>
          <pc:docMk/>
          <pc:sldMk cId="1493044065" sldId="257"/>
        </pc:sldMkLst>
        <pc:spChg chg="mod">
          <ac:chgData name="Vilma Peciarová" userId="S::vilma.peciarova@student.tilgnerka.edu.sk::d73f21bd-15a4-467f-b84a-6f37eb900260" providerId="AD" clId="Web-{1CC8B088-FFA1-42EF-8518-7B303F4C0302}" dt="2021-05-03T08:26:50.139" v="45" actId="20577"/>
          <ac:spMkLst>
            <pc:docMk/>
            <pc:sldMk cId="1493044065" sldId="257"/>
            <ac:spMk id="3" creationId="{51E5DA44-FCBD-4DD8-AB1E-D6E577880A1E}"/>
          </ac:spMkLst>
        </pc:spChg>
      </pc:sldChg>
      <pc:sldChg chg="modSp">
        <pc:chgData name="Vilma Peciarová" userId="S::vilma.peciarova@student.tilgnerka.edu.sk::d73f21bd-15a4-467f-b84a-6f37eb900260" providerId="AD" clId="Web-{1CC8B088-FFA1-42EF-8518-7B303F4C0302}" dt="2021-05-03T08:26:13.263" v="42" actId="20577"/>
        <pc:sldMkLst>
          <pc:docMk/>
          <pc:sldMk cId="2351637257" sldId="258"/>
        </pc:sldMkLst>
        <pc:spChg chg="mod">
          <ac:chgData name="Vilma Peciarová" userId="S::vilma.peciarova@student.tilgnerka.edu.sk::d73f21bd-15a4-467f-b84a-6f37eb900260" providerId="AD" clId="Web-{1CC8B088-FFA1-42EF-8518-7B303F4C0302}" dt="2021-05-03T08:26:13.263" v="42" actId="20577"/>
          <ac:spMkLst>
            <pc:docMk/>
            <pc:sldMk cId="2351637257" sldId="258"/>
            <ac:spMk id="3" creationId="{1BBED354-51A4-478F-82F3-94CE91765F4D}"/>
          </ac:spMkLst>
        </pc:spChg>
      </pc:sldChg>
      <pc:sldChg chg="modSp">
        <pc:chgData name="Vilma Peciarová" userId="S::vilma.peciarova@student.tilgnerka.edu.sk::d73f21bd-15a4-467f-b84a-6f37eb900260" providerId="AD" clId="Web-{1CC8B088-FFA1-42EF-8518-7B303F4C0302}" dt="2021-05-03T08:19:30.332" v="24" actId="20577"/>
        <pc:sldMkLst>
          <pc:docMk/>
          <pc:sldMk cId="2724955890" sldId="262"/>
        </pc:sldMkLst>
        <pc:spChg chg="mod">
          <ac:chgData name="Vilma Peciarová" userId="S::vilma.peciarova@student.tilgnerka.edu.sk::d73f21bd-15a4-467f-b84a-6f37eb900260" providerId="AD" clId="Web-{1CC8B088-FFA1-42EF-8518-7B303F4C0302}" dt="2021-05-03T08:19:30.332" v="24" actId="20577"/>
          <ac:spMkLst>
            <pc:docMk/>
            <pc:sldMk cId="2724955890" sldId="262"/>
            <ac:spMk id="3" creationId="{7298514F-52C2-4E5C-A236-D3E21EF4BB2B}"/>
          </ac:spMkLst>
        </pc:spChg>
      </pc:sldChg>
      <pc:sldChg chg="addSp delSp modSp mod setBg">
        <pc:chgData name="Vilma Peciarová" userId="S::vilma.peciarova@student.tilgnerka.edu.sk::d73f21bd-15a4-467f-b84a-6f37eb900260" providerId="AD" clId="Web-{1CC8B088-FFA1-42EF-8518-7B303F4C0302}" dt="2021-05-03T08:34:47.853" v="51"/>
        <pc:sldMkLst>
          <pc:docMk/>
          <pc:sldMk cId="3024273164" sldId="265"/>
        </pc:sldMkLst>
        <pc:spChg chg="mod">
          <ac:chgData name="Vilma Peciarová" userId="S::vilma.peciarova@student.tilgnerka.edu.sk::d73f21bd-15a4-467f-b84a-6f37eb900260" providerId="AD" clId="Web-{1CC8B088-FFA1-42EF-8518-7B303F4C0302}" dt="2021-05-03T08:34:15.102" v="48"/>
          <ac:spMkLst>
            <pc:docMk/>
            <pc:sldMk cId="3024273164" sldId="265"/>
            <ac:spMk id="2" creationId="{6932C9B9-4CED-4ECF-BBA1-3339102511D5}"/>
          </ac:spMkLst>
        </pc:spChg>
        <pc:spChg chg="del">
          <ac:chgData name="Vilma Peciarová" userId="S::vilma.peciarova@student.tilgnerka.edu.sk::d73f21bd-15a4-467f-b84a-6f37eb900260" providerId="AD" clId="Web-{1CC8B088-FFA1-42EF-8518-7B303F4C0302}" dt="2021-05-03T08:34:15.102" v="48"/>
          <ac:spMkLst>
            <pc:docMk/>
            <pc:sldMk cId="3024273164" sldId="265"/>
            <ac:spMk id="3" creationId="{C8FD4D58-8294-4A51-B714-104AC7103FF3}"/>
          </ac:spMkLst>
        </pc:spChg>
        <pc:graphicFrameChg chg="add mod modGraphic">
          <ac:chgData name="Vilma Peciarová" userId="S::vilma.peciarova@student.tilgnerka.edu.sk::d73f21bd-15a4-467f-b84a-6f37eb900260" providerId="AD" clId="Web-{1CC8B088-FFA1-42EF-8518-7B303F4C0302}" dt="2021-05-03T08:34:47.853" v="51"/>
          <ac:graphicFrameMkLst>
            <pc:docMk/>
            <pc:sldMk cId="3024273164" sldId="265"/>
            <ac:graphicFrameMk id="5" creationId="{A582CA48-2DA9-4587-B34F-BB36D556EC90}"/>
          </ac:graphicFrameMkLst>
        </pc:graphicFrameChg>
      </pc:sldChg>
    </pc:docChg>
  </pc:docChgLst>
  <pc:docChgLst>
    <pc:chgData name="Oleg.Olegovic.Knyazev" userId="S::oleg.olegovic.knyazev@student.tilgnerka.edu.sk::f6c80635-2c8a-4939-9820-1a778c184a14" providerId="AD" clId="Web-{95BEDA82-2D4D-41A2-AD1E-5A1588266BE3}"/>
    <pc:docChg chg="modSld">
      <pc:chgData name="Oleg.Olegovic.Knyazev" userId="S::oleg.olegovic.knyazev@student.tilgnerka.edu.sk::f6c80635-2c8a-4939-9820-1a778c184a14" providerId="AD" clId="Web-{95BEDA82-2D4D-41A2-AD1E-5A1588266BE3}" dt="2021-05-07T01:41:48.731" v="1062" actId="20577"/>
      <pc:docMkLst>
        <pc:docMk/>
      </pc:docMkLst>
      <pc:sldChg chg="modSp">
        <pc:chgData name="Oleg.Olegovic.Knyazev" userId="S::oleg.olegovic.knyazev@student.tilgnerka.edu.sk::f6c80635-2c8a-4939-9820-1a778c184a14" providerId="AD" clId="Web-{95BEDA82-2D4D-41A2-AD1E-5A1588266BE3}" dt="2021-05-07T01:41:42.887" v="1061" actId="20577"/>
        <pc:sldMkLst>
          <pc:docMk/>
          <pc:sldMk cId="618768145" sldId="266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7T01:37:56.242" v="875" actId="20577"/>
          <ac:spMkLst>
            <pc:docMk/>
            <pc:sldMk cId="618768145" sldId="266"/>
            <ac:spMk id="2" creationId="{5BA87C13-EA06-44B7-AE1F-B806127096EC}"/>
          </ac:spMkLst>
        </pc:spChg>
        <pc:spChg chg="mod">
          <ac:chgData name="Oleg.Olegovic.Knyazev" userId="S::oleg.olegovic.knyazev@student.tilgnerka.edu.sk::f6c80635-2c8a-4939-9820-1a778c184a14" providerId="AD" clId="Web-{95BEDA82-2D4D-41A2-AD1E-5A1588266BE3}" dt="2021-05-07T01:41:42.887" v="1061" actId="20577"/>
          <ac:spMkLst>
            <pc:docMk/>
            <pc:sldMk cId="618768145" sldId="266"/>
            <ac:spMk id="3" creationId="{FCE6F90F-78F5-4315-B09E-56C853B1355D}"/>
          </ac:spMkLst>
        </pc:spChg>
      </pc:sldChg>
      <pc:sldChg chg="modSp">
        <pc:chgData name="Oleg.Olegovic.Knyazev" userId="S::oleg.olegovic.knyazev@student.tilgnerka.edu.sk::f6c80635-2c8a-4939-9820-1a778c184a14" providerId="AD" clId="Web-{95BEDA82-2D4D-41A2-AD1E-5A1588266BE3}" dt="2021-05-07T01:41:48.731" v="1062" actId="20577"/>
        <pc:sldMkLst>
          <pc:docMk/>
          <pc:sldMk cId="877739146" sldId="267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7T01:41:48.731" v="1062" actId="20577"/>
          <ac:spMkLst>
            <pc:docMk/>
            <pc:sldMk cId="877739146" sldId="267"/>
            <ac:spMk id="2" creationId="{3F7580A7-AEBA-4D2A-B5AC-A3F0D0242BFD}"/>
          </ac:spMkLst>
        </pc:spChg>
      </pc:sldChg>
      <pc:sldChg chg="modSp">
        <pc:chgData name="Oleg.Olegovic.Knyazev" userId="S::oleg.olegovic.knyazev@student.tilgnerka.edu.sk::f6c80635-2c8a-4939-9820-1a778c184a14" providerId="AD" clId="Web-{95BEDA82-2D4D-41A2-AD1E-5A1588266BE3}" dt="2021-05-06T20:55:01.059" v="59" actId="20577"/>
        <pc:sldMkLst>
          <pc:docMk/>
          <pc:sldMk cId="436293880" sldId="270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6T20:55:01.059" v="59" actId="20577"/>
          <ac:spMkLst>
            <pc:docMk/>
            <pc:sldMk cId="436293880" sldId="270"/>
            <ac:spMk id="3" creationId="{A13528B3-E3BF-4F80-A19C-55C423280CC8}"/>
          </ac:spMkLst>
        </pc:spChg>
      </pc:sldChg>
      <pc:sldChg chg="modSp">
        <pc:chgData name="Oleg.Olegovic.Knyazev" userId="S::oleg.olegovic.knyazev@student.tilgnerka.edu.sk::f6c80635-2c8a-4939-9820-1a778c184a14" providerId="AD" clId="Web-{95BEDA82-2D4D-41A2-AD1E-5A1588266BE3}" dt="2021-05-07T01:21:23.552" v="297" actId="20577"/>
        <pc:sldMkLst>
          <pc:docMk/>
          <pc:sldMk cId="563165650" sldId="271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7T01:21:23.552" v="297" actId="20577"/>
          <ac:spMkLst>
            <pc:docMk/>
            <pc:sldMk cId="563165650" sldId="271"/>
            <ac:spMk id="3" creationId="{0A9D78B3-5222-43F2-AC40-B6D0FA6A42F6}"/>
          </ac:spMkLst>
        </pc:spChg>
      </pc:sldChg>
      <pc:sldChg chg="modSp">
        <pc:chgData name="Oleg.Olegovic.Knyazev" userId="S::oleg.olegovic.knyazev@student.tilgnerka.edu.sk::f6c80635-2c8a-4939-9820-1a778c184a14" providerId="AD" clId="Web-{95BEDA82-2D4D-41A2-AD1E-5A1588266BE3}" dt="2021-05-07T01:24:32.898" v="480" actId="20577"/>
        <pc:sldMkLst>
          <pc:docMk/>
          <pc:sldMk cId="4007327804" sldId="272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7T01:24:32.898" v="480" actId="20577"/>
          <ac:spMkLst>
            <pc:docMk/>
            <pc:sldMk cId="4007327804" sldId="272"/>
            <ac:spMk id="3" creationId="{956D74E8-E75C-4BB2-ADD5-CBB59AE4B4DD}"/>
          </ac:spMkLst>
        </pc:spChg>
      </pc:sldChg>
      <pc:sldChg chg="modSp">
        <pc:chgData name="Oleg.Olegovic.Knyazev" userId="S::oleg.olegovic.knyazev@student.tilgnerka.edu.sk::f6c80635-2c8a-4939-9820-1a778c184a14" providerId="AD" clId="Web-{95BEDA82-2D4D-41A2-AD1E-5A1588266BE3}" dt="2021-05-07T01:28:46.448" v="722" actId="20577"/>
        <pc:sldMkLst>
          <pc:docMk/>
          <pc:sldMk cId="2315877851" sldId="275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7T01:28:46.448" v="722" actId="20577"/>
          <ac:spMkLst>
            <pc:docMk/>
            <pc:sldMk cId="2315877851" sldId="275"/>
            <ac:spMk id="3" creationId="{60247A0D-2A6D-41F4-BAA4-4543D7D74D32}"/>
          </ac:spMkLst>
        </pc:spChg>
      </pc:sldChg>
      <pc:sldChg chg="modSp">
        <pc:chgData name="Oleg.Olegovic.Knyazev" userId="S::oleg.olegovic.knyazev@student.tilgnerka.edu.sk::f6c80635-2c8a-4939-9820-1a778c184a14" providerId="AD" clId="Web-{95BEDA82-2D4D-41A2-AD1E-5A1588266BE3}" dt="2021-05-06T20:53:57.526" v="45" actId="20577"/>
        <pc:sldMkLst>
          <pc:docMk/>
          <pc:sldMk cId="1168160114" sldId="276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6T20:53:57.526" v="45" actId="20577"/>
          <ac:spMkLst>
            <pc:docMk/>
            <pc:sldMk cId="1168160114" sldId="276"/>
            <ac:spMk id="3" creationId="{1D90F254-6E0B-4930-88A2-470EE665FC48}"/>
          </ac:spMkLst>
        </pc:spChg>
      </pc:sldChg>
      <pc:sldChg chg="modSp">
        <pc:chgData name="Oleg.Olegovic.Knyazev" userId="S::oleg.olegovic.knyazev@student.tilgnerka.edu.sk::f6c80635-2c8a-4939-9820-1a778c184a14" providerId="AD" clId="Web-{95BEDA82-2D4D-41A2-AD1E-5A1588266BE3}" dt="2021-05-07T01:37:24.820" v="869" actId="20577"/>
        <pc:sldMkLst>
          <pc:docMk/>
          <pc:sldMk cId="2021382841" sldId="277"/>
        </pc:sldMkLst>
        <pc:spChg chg="mod">
          <ac:chgData name="Oleg.Olegovic.Knyazev" userId="S::oleg.olegovic.knyazev@student.tilgnerka.edu.sk::f6c80635-2c8a-4939-9820-1a778c184a14" providerId="AD" clId="Web-{95BEDA82-2D4D-41A2-AD1E-5A1588266BE3}" dt="2021-05-07T01:37:24.820" v="869" actId="20577"/>
          <ac:spMkLst>
            <pc:docMk/>
            <pc:sldMk cId="2021382841" sldId="277"/>
            <ac:spMk id="3" creationId="{52CAB7A9-5BFB-4309-AEDA-944440A4AFD8}"/>
          </ac:spMkLst>
        </pc:spChg>
      </pc:sldChg>
    </pc:docChg>
  </pc:docChgLst>
  <pc:docChgLst>
    <pc:chgData name="Vilma Peciarová" userId="S::vilma.peciarova@student.tilgnerka.edu.sk::d73f21bd-15a4-467f-b84a-6f37eb900260" providerId="AD" clId="Web-{DD2BAA11-5D4E-4767-84B0-D8A2129129A9}"/>
    <pc:docChg chg="modSld">
      <pc:chgData name="Vilma Peciarová" userId="S::vilma.peciarova@student.tilgnerka.edu.sk::d73f21bd-15a4-467f-b84a-6f37eb900260" providerId="AD" clId="Web-{DD2BAA11-5D4E-4767-84B0-D8A2129129A9}" dt="2021-05-03T08:03:40.276" v="10"/>
      <pc:docMkLst>
        <pc:docMk/>
      </pc:docMkLst>
      <pc:sldChg chg="addSp delSp modSp">
        <pc:chgData name="Vilma Peciarová" userId="S::vilma.peciarova@student.tilgnerka.edu.sk::d73f21bd-15a4-467f-b84a-6f37eb900260" providerId="AD" clId="Web-{DD2BAA11-5D4E-4767-84B0-D8A2129129A9}" dt="2021-05-03T08:03:40.276" v="10"/>
        <pc:sldMkLst>
          <pc:docMk/>
          <pc:sldMk cId="1493044065" sldId="257"/>
        </pc:sldMkLst>
        <pc:spChg chg="mod">
          <ac:chgData name="Vilma Peciarová" userId="S::vilma.peciarova@student.tilgnerka.edu.sk::d73f21bd-15a4-467f-b84a-6f37eb900260" providerId="AD" clId="Web-{DD2BAA11-5D4E-4767-84B0-D8A2129129A9}" dt="2021-05-03T08:03:37.839" v="8" actId="20577"/>
          <ac:spMkLst>
            <pc:docMk/>
            <pc:sldMk cId="1493044065" sldId="257"/>
            <ac:spMk id="3" creationId="{51E5DA44-FCBD-4DD8-AB1E-D6E577880A1E}"/>
          </ac:spMkLst>
        </pc:spChg>
        <pc:spChg chg="add del mod">
          <ac:chgData name="Vilma Peciarová" userId="S::vilma.peciarova@student.tilgnerka.edu.sk::d73f21bd-15a4-467f-b84a-6f37eb900260" providerId="AD" clId="Web-{DD2BAA11-5D4E-4767-84B0-D8A2129129A9}" dt="2021-05-03T08:03:34.620" v="5"/>
          <ac:spMkLst>
            <pc:docMk/>
            <pc:sldMk cId="1493044065" sldId="257"/>
            <ac:spMk id="4" creationId="{E227CB74-F89D-4941-9A57-D81717B28048}"/>
          </ac:spMkLst>
        </pc:spChg>
        <pc:spChg chg="add del">
          <ac:chgData name="Vilma Peciarová" userId="S::vilma.peciarova@student.tilgnerka.edu.sk::d73f21bd-15a4-467f-b84a-6f37eb900260" providerId="AD" clId="Web-{DD2BAA11-5D4E-4767-84B0-D8A2129129A9}" dt="2021-05-03T08:03:40.276" v="10"/>
          <ac:spMkLst>
            <pc:docMk/>
            <pc:sldMk cId="1493044065" sldId="257"/>
            <ac:spMk id="5" creationId="{E36D3511-C188-457C-9D5C-E65B8385B238}"/>
          </ac:spMkLst>
        </pc:spChg>
      </pc:sldChg>
    </pc:docChg>
  </pc:docChgLst>
  <pc:docChgLst>
    <pc:chgData name="Oleg.Olegovic.Knyazev" userId="S::oleg.olegovic.knyazev@student.tilgnerka.edu.sk::f6c80635-2c8a-4939-9820-1a778c184a14" providerId="AD" clId="Web-{026FB7D2-EE2B-4633-9F24-834833C4FDD8}"/>
    <pc:docChg chg="modSld">
      <pc:chgData name="Oleg.Olegovic.Knyazev" userId="S::oleg.olegovic.knyazev@student.tilgnerka.edu.sk::f6c80635-2c8a-4939-9820-1a778c184a14" providerId="AD" clId="Web-{026FB7D2-EE2B-4633-9F24-834833C4FDD8}" dt="2021-05-03T08:35:02.151" v="624" actId="20577"/>
      <pc:docMkLst>
        <pc:docMk/>
      </pc:docMkLst>
      <pc:sldChg chg="modSp">
        <pc:chgData name="Oleg.Olegovic.Knyazev" userId="S::oleg.olegovic.knyazev@student.tilgnerka.edu.sk::f6c80635-2c8a-4939-9820-1a778c184a14" providerId="AD" clId="Web-{026FB7D2-EE2B-4633-9F24-834833C4FDD8}" dt="2021-05-03T08:35:02.151" v="624" actId="20577"/>
        <pc:sldMkLst>
          <pc:docMk/>
          <pc:sldMk cId="2351637257" sldId="258"/>
        </pc:sldMkLst>
        <pc:spChg chg="mod">
          <ac:chgData name="Oleg.Olegovic.Knyazev" userId="S::oleg.olegovic.knyazev@student.tilgnerka.edu.sk::f6c80635-2c8a-4939-9820-1a778c184a14" providerId="AD" clId="Web-{026FB7D2-EE2B-4633-9F24-834833C4FDD8}" dt="2021-05-03T08:35:02.151" v="624" actId="20577"/>
          <ac:spMkLst>
            <pc:docMk/>
            <pc:sldMk cId="2351637257" sldId="258"/>
            <ac:spMk id="3" creationId="{1BBED354-51A4-478F-82F3-94CE91765F4D}"/>
          </ac:spMkLst>
        </pc:spChg>
      </pc:sldChg>
      <pc:sldChg chg="modSp">
        <pc:chgData name="Oleg.Olegovic.Knyazev" userId="S::oleg.olegovic.knyazev@student.tilgnerka.edu.sk::f6c80635-2c8a-4939-9820-1a778c184a14" providerId="AD" clId="Web-{026FB7D2-EE2B-4633-9F24-834833C4FDD8}" dt="2021-05-03T08:31:42.615" v="622" actId="20577"/>
        <pc:sldMkLst>
          <pc:docMk/>
          <pc:sldMk cId="2315877851" sldId="275"/>
        </pc:sldMkLst>
        <pc:spChg chg="mod">
          <ac:chgData name="Oleg.Olegovic.Knyazev" userId="S::oleg.olegovic.knyazev@student.tilgnerka.edu.sk::f6c80635-2c8a-4939-9820-1a778c184a14" providerId="AD" clId="Web-{026FB7D2-EE2B-4633-9F24-834833C4FDD8}" dt="2021-05-03T08:24:26.370" v="468" actId="20577"/>
          <ac:spMkLst>
            <pc:docMk/>
            <pc:sldMk cId="2315877851" sldId="275"/>
            <ac:spMk id="2" creationId="{EFF84EC3-DC1E-44DD-9334-2A789A824A17}"/>
          </ac:spMkLst>
        </pc:spChg>
        <pc:spChg chg="mod">
          <ac:chgData name="Oleg.Olegovic.Knyazev" userId="S::oleg.olegovic.knyazev@student.tilgnerka.edu.sk::f6c80635-2c8a-4939-9820-1a778c184a14" providerId="AD" clId="Web-{026FB7D2-EE2B-4633-9F24-834833C4FDD8}" dt="2021-05-03T08:31:42.615" v="622" actId="20577"/>
          <ac:spMkLst>
            <pc:docMk/>
            <pc:sldMk cId="2315877851" sldId="275"/>
            <ac:spMk id="3" creationId="{60247A0D-2A6D-41F4-BAA4-4543D7D74D32}"/>
          </ac:spMkLst>
        </pc:spChg>
      </pc:sldChg>
    </pc:docChg>
  </pc:docChgLst>
  <pc:docChgLst>
    <pc:chgData name="Vilma Peciarová" userId="S::vilma.peciarova@student.tilgnerka.edu.sk::d73f21bd-15a4-467f-b84a-6f37eb900260" providerId="AD" clId="Web-{436543EE-5686-4EAF-A489-710959EA5376}"/>
    <pc:docChg chg="modSld">
      <pc:chgData name="Vilma Peciarová" userId="S::vilma.peciarova@student.tilgnerka.edu.sk::d73f21bd-15a4-467f-b84a-6f37eb900260" providerId="AD" clId="Web-{436543EE-5686-4EAF-A489-710959EA5376}" dt="2021-04-30T06:20:58.924" v="70" actId="20577"/>
      <pc:docMkLst>
        <pc:docMk/>
      </pc:docMkLst>
      <pc:sldChg chg="modSp">
        <pc:chgData name="Vilma Peciarová" userId="S::vilma.peciarova@student.tilgnerka.edu.sk::d73f21bd-15a4-467f-b84a-6f37eb900260" providerId="AD" clId="Web-{436543EE-5686-4EAF-A489-710959EA5376}" dt="2021-04-30T06:20:58.924" v="70" actId="20577"/>
        <pc:sldMkLst>
          <pc:docMk/>
          <pc:sldMk cId="4007327804" sldId="272"/>
        </pc:sldMkLst>
        <pc:spChg chg="mod">
          <ac:chgData name="Vilma Peciarová" userId="S::vilma.peciarova@student.tilgnerka.edu.sk::d73f21bd-15a4-467f-b84a-6f37eb900260" providerId="AD" clId="Web-{436543EE-5686-4EAF-A489-710959EA5376}" dt="2021-04-30T06:20:58.924" v="70" actId="20577"/>
          <ac:spMkLst>
            <pc:docMk/>
            <pc:sldMk cId="4007327804" sldId="272"/>
            <ac:spMk id="3" creationId="{956D74E8-E75C-4BB2-ADD5-CBB59AE4B4DD}"/>
          </ac:spMkLst>
        </pc:spChg>
      </pc:sldChg>
    </pc:docChg>
  </pc:docChgLst>
  <pc:docChgLst>
    <pc:chgData name="Oleg.Olegovic.Knyazev" userId="S::oleg.olegovic.knyazev@student.tilgnerka.edu.sk::f6c80635-2c8a-4939-9820-1a778c184a14" providerId="AD" clId="Web-{6D1512C6-6FCF-47A4-B8B2-3C81AB672F7A}"/>
    <pc:docChg chg="modSld">
      <pc:chgData name="Oleg.Olegovic.Knyazev" userId="S::oleg.olegovic.knyazev@student.tilgnerka.edu.sk::f6c80635-2c8a-4939-9820-1a778c184a14" providerId="AD" clId="Web-{6D1512C6-6FCF-47A4-B8B2-3C81AB672F7A}" dt="2021-05-06T06:34:17.447" v="1154" actId="20577"/>
      <pc:docMkLst>
        <pc:docMk/>
      </pc:docMkLst>
      <pc:sldChg chg="modSp">
        <pc:chgData name="Oleg.Olegovic.Knyazev" userId="S::oleg.olegovic.knyazev@student.tilgnerka.edu.sk::f6c80635-2c8a-4939-9820-1a778c184a14" providerId="AD" clId="Web-{6D1512C6-6FCF-47A4-B8B2-3C81AB672F7A}" dt="2021-05-06T06:23:51.388" v="703" actId="1076"/>
        <pc:sldMkLst>
          <pc:docMk/>
          <pc:sldMk cId="3151918549" sldId="260"/>
        </pc:sldMkLst>
        <pc:spChg chg="mod">
          <ac:chgData name="Oleg.Olegovic.Knyazev" userId="S::oleg.olegovic.knyazev@student.tilgnerka.edu.sk::f6c80635-2c8a-4939-9820-1a778c184a14" providerId="AD" clId="Web-{6D1512C6-6FCF-47A4-B8B2-3C81AB672F7A}" dt="2021-05-06T06:23:47.247" v="702" actId="20577"/>
          <ac:spMkLst>
            <pc:docMk/>
            <pc:sldMk cId="3151918549" sldId="260"/>
            <ac:spMk id="3" creationId="{F386EB2B-A640-47AA-B136-CC994C4FAC8F}"/>
          </ac:spMkLst>
        </pc:spChg>
        <pc:spChg chg="mod">
          <ac:chgData name="Oleg.Olegovic.Knyazev" userId="S::oleg.olegovic.knyazev@student.tilgnerka.edu.sk::f6c80635-2c8a-4939-9820-1a778c184a14" providerId="AD" clId="Web-{6D1512C6-6FCF-47A4-B8B2-3C81AB672F7A}" dt="2021-05-06T06:23:51.388" v="703" actId="1076"/>
          <ac:spMkLst>
            <pc:docMk/>
            <pc:sldMk cId="3151918549" sldId="260"/>
            <ac:spMk id="4" creationId="{FB7FC3D1-2AF3-424F-80E4-A6ADAEF25D45}"/>
          </ac:spMkLst>
        </pc:spChg>
      </pc:sldChg>
      <pc:sldChg chg="addSp modSp">
        <pc:chgData name="Oleg.Olegovic.Knyazev" userId="S::oleg.olegovic.knyazev@student.tilgnerka.edu.sk::f6c80635-2c8a-4939-9820-1a778c184a14" providerId="AD" clId="Web-{6D1512C6-6FCF-47A4-B8B2-3C81AB672F7A}" dt="2021-05-06T06:12:54.923" v="272" actId="20577"/>
        <pc:sldMkLst>
          <pc:docMk/>
          <pc:sldMk cId="598969899" sldId="268"/>
        </pc:sldMkLst>
        <pc:spChg chg="mod">
          <ac:chgData name="Oleg.Olegovic.Knyazev" userId="S::oleg.olegovic.knyazev@student.tilgnerka.edu.sk::f6c80635-2c8a-4939-9820-1a778c184a14" providerId="AD" clId="Web-{6D1512C6-6FCF-47A4-B8B2-3C81AB672F7A}" dt="2021-05-06T06:12:54.923" v="272" actId="20577"/>
          <ac:spMkLst>
            <pc:docMk/>
            <pc:sldMk cId="598969899" sldId="268"/>
            <ac:spMk id="2" creationId="{4136A6D6-A9E3-4B8A-B36F-8E38CA76F1D9}"/>
          </ac:spMkLst>
        </pc:spChg>
        <pc:spChg chg="mod">
          <ac:chgData name="Oleg.Olegovic.Knyazev" userId="S::oleg.olegovic.knyazev@student.tilgnerka.edu.sk::f6c80635-2c8a-4939-9820-1a778c184a14" providerId="AD" clId="Web-{6D1512C6-6FCF-47A4-B8B2-3C81AB672F7A}" dt="2021-05-06T06:07:56.714" v="256" actId="20577"/>
          <ac:spMkLst>
            <pc:docMk/>
            <pc:sldMk cId="598969899" sldId="268"/>
            <ac:spMk id="3" creationId="{14FEE6E5-6833-4655-A722-05CE2536DCEC}"/>
          </ac:spMkLst>
        </pc:spChg>
        <pc:picChg chg="add mod">
          <ac:chgData name="Oleg.Olegovic.Knyazev" userId="S::oleg.olegovic.knyazev@student.tilgnerka.edu.sk::f6c80635-2c8a-4939-9820-1a778c184a14" providerId="AD" clId="Web-{6D1512C6-6FCF-47A4-B8B2-3C81AB672F7A}" dt="2021-05-06T06:10:15.904" v="271"/>
          <ac:picMkLst>
            <pc:docMk/>
            <pc:sldMk cId="598969899" sldId="268"/>
            <ac:picMk id="4" creationId="{8BAC9C15-526B-49C5-923F-79CDE6C47C1E}"/>
          </ac:picMkLst>
        </pc:picChg>
        <pc:picChg chg="add mod">
          <ac:chgData name="Oleg.Olegovic.Knyazev" userId="S::oleg.olegovic.knyazev@student.tilgnerka.edu.sk::f6c80635-2c8a-4939-9820-1a778c184a14" providerId="AD" clId="Web-{6D1512C6-6FCF-47A4-B8B2-3C81AB672F7A}" dt="2021-05-06T06:10:01.091" v="266"/>
          <ac:picMkLst>
            <pc:docMk/>
            <pc:sldMk cId="598969899" sldId="268"/>
            <ac:picMk id="5" creationId="{1803B76D-69DA-4309-B9B9-38470290C8F2}"/>
          </ac:picMkLst>
        </pc:picChg>
      </pc:sldChg>
      <pc:sldChg chg="modSp">
        <pc:chgData name="Oleg.Olegovic.Knyazev" userId="S::oleg.olegovic.knyazev@student.tilgnerka.edu.sk::f6c80635-2c8a-4939-9820-1a778c184a14" providerId="AD" clId="Web-{6D1512C6-6FCF-47A4-B8B2-3C81AB672F7A}" dt="2021-05-06T06:34:17.447" v="1154" actId="20577"/>
        <pc:sldMkLst>
          <pc:docMk/>
          <pc:sldMk cId="669705220" sldId="269"/>
        </pc:sldMkLst>
        <pc:spChg chg="mod">
          <ac:chgData name="Oleg.Olegovic.Knyazev" userId="S::oleg.olegovic.knyazev@student.tilgnerka.edu.sk::f6c80635-2c8a-4939-9820-1a778c184a14" providerId="AD" clId="Web-{6D1512C6-6FCF-47A4-B8B2-3C81AB672F7A}" dt="2021-05-06T06:21:58.417" v="697" actId="20577"/>
          <ac:spMkLst>
            <pc:docMk/>
            <pc:sldMk cId="669705220" sldId="269"/>
            <ac:spMk id="2" creationId="{2931742E-D14A-43E5-BCE5-30A1D3D1AB9A}"/>
          </ac:spMkLst>
        </pc:spChg>
        <pc:spChg chg="mod">
          <ac:chgData name="Oleg.Olegovic.Knyazev" userId="S::oleg.olegovic.knyazev@student.tilgnerka.edu.sk::f6c80635-2c8a-4939-9820-1a778c184a14" providerId="AD" clId="Web-{6D1512C6-6FCF-47A4-B8B2-3C81AB672F7A}" dt="2021-05-06T06:34:17.447" v="1154" actId="20577"/>
          <ac:spMkLst>
            <pc:docMk/>
            <pc:sldMk cId="669705220" sldId="269"/>
            <ac:spMk id="3" creationId="{9A239648-F80B-4B00-8E1A-B6309E4E7374}"/>
          </ac:spMkLst>
        </pc:spChg>
      </pc:sldChg>
      <pc:sldChg chg="modSp">
        <pc:chgData name="Oleg.Olegovic.Knyazev" userId="S::oleg.olegovic.knyazev@student.tilgnerka.edu.sk::f6c80635-2c8a-4939-9820-1a778c184a14" providerId="AD" clId="Web-{6D1512C6-6FCF-47A4-B8B2-3C81AB672F7A}" dt="2021-05-06T06:21:53.230" v="696" actId="20577"/>
        <pc:sldMkLst>
          <pc:docMk/>
          <pc:sldMk cId="3395231898" sldId="273"/>
        </pc:sldMkLst>
        <pc:spChg chg="mod">
          <ac:chgData name="Oleg.Olegovic.Knyazev" userId="S::oleg.olegovic.knyazev@student.tilgnerka.edu.sk::f6c80635-2c8a-4939-9820-1a778c184a14" providerId="AD" clId="Web-{6D1512C6-6FCF-47A4-B8B2-3C81AB672F7A}" dt="2021-05-06T06:13:16.985" v="273" actId="20577"/>
          <ac:spMkLst>
            <pc:docMk/>
            <pc:sldMk cId="3395231898" sldId="273"/>
            <ac:spMk id="2" creationId="{8864B192-EFD8-40BE-87B7-F5CAA2D0CAEC}"/>
          </ac:spMkLst>
        </pc:spChg>
        <pc:spChg chg="mod">
          <ac:chgData name="Oleg.Olegovic.Knyazev" userId="S::oleg.olegovic.knyazev@student.tilgnerka.edu.sk::f6c80635-2c8a-4939-9820-1a778c184a14" providerId="AD" clId="Web-{6D1512C6-6FCF-47A4-B8B2-3C81AB672F7A}" dt="2021-05-06T06:21:53.230" v="696" actId="20577"/>
          <ac:spMkLst>
            <pc:docMk/>
            <pc:sldMk cId="3395231898" sldId="273"/>
            <ac:spMk id="3" creationId="{6ED23166-B10E-4E92-93FF-5DBB7A4719A3}"/>
          </ac:spMkLst>
        </pc:spChg>
      </pc:sldChg>
    </pc:docChg>
  </pc:docChgLst>
  <pc:docChgLst>
    <pc:chgData name="Oleg.Olegovic.Knyazev" userId="S::oleg.olegovic.knyazev@student.tilgnerka.edu.sk::f6c80635-2c8a-4939-9820-1a778c184a14" providerId="AD" clId="Web-{59D91151-4511-419A-B887-2F9ABBCD71F9}"/>
    <pc:docChg chg="modSld">
      <pc:chgData name="Oleg.Olegovic.Knyazev" userId="S::oleg.olegovic.knyazev@student.tilgnerka.edu.sk::f6c80635-2c8a-4939-9820-1a778c184a14" providerId="AD" clId="Web-{59D91151-4511-419A-B887-2F9ABBCD71F9}" dt="2021-04-30T06:18:14.660" v="28" actId="20577"/>
      <pc:docMkLst>
        <pc:docMk/>
      </pc:docMkLst>
      <pc:sldChg chg="modSp">
        <pc:chgData name="Oleg.Olegovic.Knyazev" userId="S::oleg.olegovic.knyazev@student.tilgnerka.edu.sk::f6c80635-2c8a-4939-9820-1a778c184a14" providerId="AD" clId="Web-{59D91151-4511-419A-B887-2F9ABBCD71F9}" dt="2021-04-30T06:18:14.660" v="28" actId="20577"/>
        <pc:sldMkLst>
          <pc:docMk/>
          <pc:sldMk cId="4007327804" sldId="272"/>
        </pc:sldMkLst>
        <pc:spChg chg="mod">
          <ac:chgData name="Oleg.Olegovic.Knyazev" userId="S::oleg.olegovic.knyazev@student.tilgnerka.edu.sk::f6c80635-2c8a-4939-9820-1a778c184a14" providerId="AD" clId="Web-{59D91151-4511-419A-B887-2F9ABBCD71F9}" dt="2021-04-30T06:18:14.660" v="28" actId="20577"/>
          <ac:spMkLst>
            <pc:docMk/>
            <pc:sldMk cId="4007327804" sldId="272"/>
            <ac:spMk id="3" creationId="{956D74E8-E75C-4BB2-ADD5-CBB59AE4B4DD}"/>
          </ac:spMkLst>
        </pc:spChg>
      </pc:sldChg>
    </pc:docChg>
  </pc:docChgLst>
  <pc:docChgLst>
    <pc:chgData name="Michal Polakovi�" userId="S::michal.polakovic@student.tilgnerka.edu.sk::7babe056-8aff-4a91-956b-679a4591c1bf" providerId="AD" clId="Web-{79B9C9F5-A3C8-4940-A865-105B66CC8ABF}"/>
    <pc:docChg chg="modSld">
      <pc:chgData name="Michal Polakovi�" userId="S::michal.polakovic@student.tilgnerka.edu.sk::7babe056-8aff-4a91-956b-679a4591c1bf" providerId="AD" clId="Web-{79B9C9F5-A3C8-4940-A865-105B66CC8ABF}" dt="2021-05-06T06:23:03.836" v="103" actId="20577"/>
      <pc:docMkLst>
        <pc:docMk/>
      </pc:docMkLst>
      <pc:sldChg chg="modSp">
        <pc:chgData name="Michal Polakovi�" userId="S::michal.polakovic@student.tilgnerka.edu.sk::7babe056-8aff-4a91-956b-679a4591c1bf" providerId="AD" clId="Web-{79B9C9F5-A3C8-4940-A865-105B66CC8ABF}" dt="2021-05-06T06:23:03.836" v="103" actId="20577"/>
        <pc:sldMkLst>
          <pc:docMk/>
          <pc:sldMk cId="436293880" sldId="270"/>
        </pc:sldMkLst>
        <pc:spChg chg="mod">
          <ac:chgData name="Michal Polakovi�" userId="S::michal.polakovic@student.tilgnerka.edu.sk::7babe056-8aff-4a91-956b-679a4591c1bf" providerId="AD" clId="Web-{79B9C9F5-A3C8-4940-A865-105B66CC8ABF}" dt="2021-05-06T06:23:03.836" v="103" actId="20577"/>
          <ac:spMkLst>
            <pc:docMk/>
            <pc:sldMk cId="436293880" sldId="270"/>
            <ac:spMk id="3" creationId="{A13528B3-E3BF-4F80-A19C-55C423280CC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FC6266-A0A3-469C-8013-3177DC28965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1E9EF6E5-E79F-444F-A2D4-2BDC57E0EA5A}">
      <dgm:prSet/>
      <dgm:spPr/>
      <dgm:t>
        <a:bodyPr/>
        <a:lstStyle/>
        <a:p>
          <a:r>
            <a:rPr lang="en-GB"/>
            <a:t>"Blue </a:t>
          </a:r>
          <a:r>
            <a:rPr lang="en-GB" err="1"/>
            <a:t>Tilgnerka</a:t>
          </a:r>
          <a:r>
            <a:rPr lang="en-GB"/>
            <a:t>" is a previous project done by our school, which was financed by a grant from Iceland, Lichtenstein and Norway respectively.</a:t>
          </a:r>
        </a:p>
      </dgm:t>
    </dgm:pt>
    <dgm:pt modelId="{69FB5227-B43F-4F45-86C5-0C8DB5F3E3A4}" type="parTrans" cxnId="{7263B7D5-48F6-490A-82B3-87CCFD6D1F87}">
      <dgm:prSet/>
      <dgm:spPr/>
      <dgm:t>
        <a:bodyPr/>
        <a:lstStyle/>
        <a:p>
          <a:endParaRPr lang="en-US"/>
        </a:p>
      </dgm:t>
    </dgm:pt>
    <dgm:pt modelId="{EDE861B6-4570-4129-81E1-63492A8DB418}" type="sibTrans" cxnId="{7263B7D5-48F6-490A-82B3-87CCFD6D1F87}">
      <dgm:prSet/>
      <dgm:spPr/>
      <dgm:t>
        <a:bodyPr/>
        <a:lstStyle/>
        <a:p>
          <a:endParaRPr lang="en-US"/>
        </a:p>
      </dgm:t>
    </dgm:pt>
    <dgm:pt modelId="{07AF5615-BEF1-47CF-A5FE-4EA850B6EB02}">
      <dgm:prSet/>
      <dgm:spPr/>
      <dgm:t>
        <a:bodyPr/>
        <a:lstStyle/>
        <a:p>
          <a:r>
            <a:rPr lang="en-GB"/>
            <a:t>The project was in motion from September 2014 and lasted a whole year, until September 2015</a:t>
          </a:r>
        </a:p>
      </dgm:t>
    </dgm:pt>
    <dgm:pt modelId="{DD3C5AED-46DB-4FEC-A528-03AE263C21E3}" type="parTrans" cxnId="{30557579-C3A6-407C-8528-FE044C53E292}">
      <dgm:prSet/>
      <dgm:spPr/>
      <dgm:t>
        <a:bodyPr/>
        <a:lstStyle/>
        <a:p>
          <a:endParaRPr lang="en-US"/>
        </a:p>
      </dgm:t>
    </dgm:pt>
    <dgm:pt modelId="{AFAB4834-B197-4846-8F0B-C08197746440}" type="sibTrans" cxnId="{30557579-C3A6-407C-8528-FE044C53E292}">
      <dgm:prSet/>
      <dgm:spPr/>
      <dgm:t>
        <a:bodyPr/>
        <a:lstStyle/>
        <a:p>
          <a:endParaRPr lang="en-US"/>
        </a:p>
      </dgm:t>
    </dgm:pt>
    <dgm:pt modelId="{6451A717-5467-4751-A764-D2774747BEC6}">
      <dgm:prSet/>
      <dgm:spPr/>
      <dgm:t>
        <a:bodyPr/>
        <a:lstStyle/>
        <a:p>
          <a:r>
            <a:rPr lang="en-GB"/>
            <a:t>The goal of the project was to develop and promote a curricula focused on rainwater </a:t>
          </a:r>
          <a:r>
            <a:rPr lang="en-GB">
              <a:latin typeface="Corbel" panose="020B0503020204020204"/>
            </a:rPr>
            <a:t>management</a:t>
          </a:r>
          <a:r>
            <a:rPr lang="en-GB"/>
            <a:t> and its </a:t>
          </a:r>
          <a:r>
            <a:rPr lang="en-GB">
              <a:latin typeface="Corbel" panose="020B0503020204020204"/>
            </a:rPr>
            <a:t>connection</a:t>
          </a:r>
          <a:r>
            <a:rPr lang="en-GB"/>
            <a:t> to climate change for primary schools</a:t>
          </a:r>
        </a:p>
      </dgm:t>
    </dgm:pt>
    <dgm:pt modelId="{BB827D33-128E-4192-8E1F-D9254CEF21D2}" type="parTrans" cxnId="{8E3B1EA3-B18E-46C1-8568-9C11429E4DC1}">
      <dgm:prSet/>
      <dgm:spPr/>
      <dgm:t>
        <a:bodyPr/>
        <a:lstStyle/>
        <a:p>
          <a:endParaRPr lang="en-US"/>
        </a:p>
      </dgm:t>
    </dgm:pt>
    <dgm:pt modelId="{FA0D851D-0922-4DEA-88D8-91737E5757EF}" type="sibTrans" cxnId="{8E3B1EA3-B18E-46C1-8568-9C11429E4DC1}">
      <dgm:prSet/>
      <dgm:spPr/>
      <dgm:t>
        <a:bodyPr/>
        <a:lstStyle/>
        <a:p>
          <a:endParaRPr lang="en-US"/>
        </a:p>
      </dgm:t>
    </dgm:pt>
    <dgm:pt modelId="{0B33ABCA-85D9-4B05-8835-934141AB6138}">
      <dgm:prSet/>
      <dgm:spPr/>
      <dgm:t>
        <a:bodyPr/>
        <a:lstStyle/>
        <a:p>
          <a:r>
            <a:rPr lang="en-GB"/>
            <a:t>Overall, the project was a huge </a:t>
          </a:r>
          <a:r>
            <a:rPr lang="en-GB">
              <a:latin typeface="Corbel" panose="020B0503020204020204"/>
            </a:rPr>
            <a:t>success</a:t>
          </a:r>
          <a:r>
            <a:rPr lang="en-GB"/>
            <a:t> and resulted in many positive changes to the school and its environment </a:t>
          </a:r>
        </a:p>
      </dgm:t>
    </dgm:pt>
    <dgm:pt modelId="{7F40782E-156C-4B0C-9FFB-EAA5F0B1723B}" type="parTrans" cxnId="{43AA8A99-2C16-4DCC-8157-4C0D1327EB86}">
      <dgm:prSet/>
      <dgm:spPr/>
      <dgm:t>
        <a:bodyPr/>
        <a:lstStyle/>
        <a:p>
          <a:endParaRPr lang="en-US"/>
        </a:p>
      </dgm:t>
    </dgm:pt>
    <dgm:pt modelId="{0BD42189-59AD-455D-87CD-AE188C7EAC72}" type="sibTrans" cxnId="{43AA8A99-2C16-4DCC-8157-4C0D1327EB86}">
      <dgm:prSet/>
      <dgm:spPr/>
      <dgm:t>
        <a:bodyPr/>
        <a:lstStyle/>
        <a:p>
          <a:endParaRPr lang="en-US"/>
        </a:p>
      </dgm:t>
    </dgm:pt>
    <dgm:pt modelId="{867311B4-BCE6-4DDA-8995-4D7068FA2DDC}" type="pres">
      <dgm:prSet presAssocID="{D5FC6266-A0A3-469C-8013-3177DC289651}" presName="linear" presStyleCnt="0">
        <dgm:presLayoutVars>
          <dgm:animLvl val="lvl"/>
          <dgm:resizeHandles val="exact"/>
        </dgm:presLayoutVars>
      </dgm:prSet>
      <dgm:spPr/>
    </dgm:pt>
    <dgm:pt modelId="{1007F178-166B-49D6-9012-3EFAEA9524CC}" type="pres">
      <dgm:prSet presAssocID="{1E9EF6E5-E79F-444F-A2D4-2BDC57E0EA5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F9B398D-C9E5-469A-984C-AAFD9F368C9A}" type="pres">
      <dgm:prSet presAssocID="{EDE861B6-4570-4129-81E1-63492A8DB418}" presName="spacer" presStyleCnt="0"/>
      <dgm:spPr/>
    </dgm:pt>
    <dgm:pt modelId="{48BEB4D8-89B2-4EDD-8288-E2CD96D7ED78}" type="pres">
      <dgm:prSet presAssocID="{07AF5615-BEF1-47CF-A5FE-4EA850B6E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240F07-90CF-4EE6-9F64-406683A054A0}" type="pres">
      <dgm:prSet presAssocID="{AFAB4834-B197-4846-8F0B-C08197746440}" presName="spacer" presStyleCnt="0"/>
      <dgm:spPr/>
    </dgm:pt>
    <dgm:pt modelId="{5F0F90C3-DFC2-4690-98B8-25482A7738A6}" type="pres">
      <dgm:prSet presAssocID="{6451A717-5467-4751-A764-D2774747BE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E72D633-CC0C-4EC3-9D62-0C3F0CFF2840}" type="pres">
      <dgm:prSet presAssocID="{FA0D851D-0922-4DEA-88D8-91737E5757EF}" presName="spacer" presStyleCnt="0"/>
      <dgm:spPr/>
    </dgm:pt>
    <dgm:pt modelId="{79D364F0-FF6D-4F66-9D17-CF5B328E4A26}" type="pres">
      <dgm:prSet presAssocID="{0B33ABCA-85D9-4B05-8835-934141AB613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94BAD2E-2F7B-4511-AE84-FEA809E55574}" type="presOf" srcId="{1E9EF6E5-E79F-444F-A2D4-2BDC57E0EA5A}" destId="{1007F178-166B-49D6-9012-3EFAEA9524CC}" srcOrd="0" destOrd="0" presId="urn:microsoft.com/office/officeart/2005/8/layout/vList2"/>
    <dgm:cxn modelId="{7DCF7E71-1134-4717-8709-D6318E9859D1}" type="presOf" srcId="{D5FC6266-A0A3-469C-8013-3177DC289651}" destId="{867311B4-BCE6-4DDA-8995-4D7068FA2DDC}" srcOrd="0" destOrd="0" presId="urn:microsoft.com/office/officeart/2005/8/layout/vList2"/>
    <dgm:cxn modelId="{EBB17457-2718-4E87-BD21-E845E96DC0F6}" type="presOf" srcId="{07AF5615-BEF1-47CF-A5FE-4EA850B6EB02}" destId="{48BEB4D8-89B2-4EDD-8288-E2CD96D7ED78}" srcOrd="0" destOrd="0" presId="urn:microsoft.com/office/officeart/2005/8/layout/vList2"/>
    <dgm:cxn modelId="{30557579-C3A6-407C-8528-FE044C53E292}" srcId="{D5FC6266-A0A3-469C-8013-3177DC289651}" destId="{07AF5615-BEF1-47CF-A5FE-4EA850B6EB02}" srcOrd="1" destOrd="0" parTransId="{DD3C5AED-46DB-4FEC-A528-03AE263C21E3}" sibTransId="{AFAB4834-B197-4846-8F0B-C08197746440}"/>
    <dgm:cxn modelId="{43AA8A99-2C16-4DCC-8157-4C0D1327EB86}" srcId="{D5FC6266-A0A3-469C-8013-3177DC289651}" destId="{0B33ABCA-85D9-4B05-8835-934141AB6138}" srcOrd="3" destOrd="0" parTransId="{7F40782E-156C-4B0C-9FFB-EAA5F0B1723B}" sibTransId="{0BD42189-59AD-455D-87CD-AE188C7EAC72}"/>
    <dgm:cxn modelId="{8E3B1EA3-B18E-46C1-8568-9C11429E4DC1}" srcId="{D5FC6266-A0A3-469C-8013-3177DC289651}" destId="{6451A717-5467-4751-A764-D2774747BEC6}" srcOrd="2" destOrd="0" parTransId="{BB827D33-128E-4192-8E1F-D9254CEF21D2}" sibTransId="{FA0D851D-0922-4DEA-88D8-91737E5757EF}"/>
    <dgm:cxn modelId="{DA9B54A4-2C72-497C-B105-9E78D1673D91}" type="presOf" srcId="{0B33ABCA-85D9-4B05-8835-934141AB6138}" destId="{79D364F0-FF6D-4F66-9D17-CF5B328E4A26}" srcOrd="0" destOrd="0" presId="urn:microsoft.com/office/officeart/2005/8/layout/vList2"/>
    <dgm:cxn modelId="{4D1231B0-9272-48BB-A9F8-CA5F776D1632}" type="presOf" srcId="{6451A717-5467-4751-A764-D2774747BEC6}" destId="{5F0F90C3-DFC2-4690-98B8-25482A7738A6}" srcOrd="0" destOrd="0" presId="urn:microsoft.com/office/officeart/2005/8/layout/vList2"/>
    <dgm:cxn modelId="{7263B7D5-48F6-490A-82B3-87CCFD6D1F87}" srcId="{D5FC6266-A0A3-469C-8013-3177DC289651}" destId="{1E9EF6E5-E79F-444F-A2D4-2BDC57E0EA5A}" srcOrd="0" destOrd="0" parTransId="{69FB5227-B43F-4F45-86C5-0C8DB5F3E3A4}" sibTransId="{EDE861B6-4570-4129-81E1-63492A8DB418}"/>
    <dgm:cxn modelId="{50B02342-D509-454D-91E6-AA5C6A04F7D6}" type="presParOf" srcId="{867311B4-BCE6-4DDA-8995-4D7068FA2DDC}" destId="{1007F178-166B-49D6-9012-3EFAEA9524CC}" srcOrd="0" destOrd="0" presId="urn:microsoft.com/office/officeart/2005/8/layout/vList2"/>
    <dgm:cxn modelId="{CB10A06B-7F7D-4326-AB2C-9D935F15EC30}" type="presParOf" srcId="{867311B4-BCE6-4DDA-8995-4D7068FA2DDC}" destId="{7F9B398D-C9E5-469A-984C-AAFD9F368C9A}" srcOrd="1" destOrd="0" presId="urn:microsoft.com/office/officeart/2005/8/layout/vList2"/>
    <dgm:cxn modelId="{A916A6B2-2A4D-4C98-BF62-4F2E97F91E7D}" type="presParOf" srcId="{867311B4-BCE6-4DDA-8995-4D7068FA2DDC}" destId="{48BEB4D8-89B2-4EDD-8288-E2CD96D7ED78}" srcOrd="2" destOrd="0" presId="urn:microsoft.com/office/officeart/2005/8/layout/vList2"/>
    <dgm:cxn modelId="{912E823B-4E0E-4C10-A626-5E6731403D1E}" type="presParOf" srcId="{867311B4-BCE6-4DDA-8995-4D7068FA2DDC}" destId="{ED240F07-90CF-4EE6-9F64-406683A054A0}" srcOrd="3" destOrd="0" presId="urn:microsoft.com/office/officeart/2005/8/layout/vList2"/>
    <dgm:cxn modelId="{3B882FBF-C50E-4D49-AB75-C3D65A6AFC8D}" type="presParOf" srcId="{867311B4-BCE6-4DDA-8995-4D7068FA2DDC}" destId="{5F0F90C3-DFC2-4690-98B8-25482A7738A6}" srcOrd="4" destOrd="0" presId="urn:microsoft.com/office/officeart/2005/8/layout/vList2"/>
    <dgm:cxn modelId="{9B0131E7-8539-4C81-9A85-E06B02FFDF7E}" type="presParOf" srcId="{867311B4-BCE6-4DDA-8995-4D7068FA2DDC}" destId="{0E72D633-CC0C-4EC3-9D62-0C3F0CFF2840}" srcOrd="5" destOrd="0" presId="urn:microsoft.com/office/officeart/2005/8/layout/vList2"/>
    <dgm:cxn modelId="{38B813F0-FA2E-4003-B5C3-C0EBD7937456}" type="presParOf" srcId="{867311B4-BCE6-4DDA-8995-4D7068FA2DDC}" destId="{79D364F0-FF6D-4F66-9D17-CF5B328E4A2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B7BF69-839C-458E-9088-86D497C62C8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01E8630-360A-409A-9E2C-AEC2DEF90C76}">
      <dgm:prSet/>
      <dgm:spPr/>
      <dgm:t>
        <a:bodyPr/>
        <a:lstStyle/>
        <a:p>
          <a:pPr>
            <a:defRPr cap="all"/>
          </a:pPr>
          <a:r>
            <a:rPr lang="en-US"/>
            <a:t>Soft Measures</a:t>
          </a:r>
        </a:p>
      </dgm:t>
    </dgm:pt>
    <dgm:pt modelId="{E2795D2A-E553-499F-968C-903156AA6A4A}" type="parTrans" cxnId="{96CF1A68-DCC7-478A-AAAC-131940ED96B1}">
      <dgm:prSet/>
      <dgm:spPr/>
      <dgm:t>
        <a:bodyPr/>
        <a:lstStyle/>
        <a:p>
          <a:endParaRPr lang="en-US"/>
        </a:p>
      </dgm:t>
    </dgm:pt>
    <dgm:pt modelId="{2F64D838-0F8B-436A-A524-301C771698CA}" type="sibTrans" cxnId="{96CF1A68-DCC7-478A-AAAC-131940ED96B1}">
      <dgm:prSet/>
      <dgm:spPr/>
      <dgm:t>
        <a:bodyPr/>
        <a:lstStyle/>
        <a:p>
          <a:endParaRPr lang="en-US"/>
        </a:p>
      </dgm:t>
    </dgm:pt>
    <dgm:pt modelId="{C13111ED-BB7D-483B-AF23-DE537A29EAC8}">
      <dgm:prSet/>
      <dgm:spPr/>
      <dgm:t>
        <a:bodyPr/>
        <a:lstStyle/>
        <a:p>
          <a:pPr>
            <a:defRPr cap="all"/>
          </a:pPr>
          <a:r>
            <a:rPr lang="en-US"/>
            <a:t>Hard Measures</a:t>
          </a:r>
        </a:p>
      </dgm:t>
    </dgm:pt>
    <dgm:pt modelId="{D24424B1-AA78-4EA2-9767-9DFC5DE46BB5}" type="parTrans" cxnId="{3D0FC52C-3EA8-4311-9F9E-90FA26F57AC7}">
      <dgm:prSet/>
      <dgm:spPr/>
      <dgm:t>
        <a:bodyPr/>
        <a:lstStyle/>
        <a:p>
          <a:endParaRPr lang="en-US"/>
        </a:p>
      </dgm:t>
    </dgm:pt>
    <dgm:pt modelId="{96ABEF67-13BF-4135-BF2D-C6003B97A8BA}" type="sibTrans" cxnId="{3D0FC52C-3EA8-4311-9F9E-90FA26F57AC7}">
      <dgm:prSet/>
      <dgm:spPr/>
      <dgm:t>
        <a:bodyPr/>
        <a:lstStyle/>
        <a:p>
          <a:endParaRPr lang="en-US"/>
        </a:p>
      </dgm:t>
    </dgm:pt>
    <dgm:pt modelId="{D002CBC7-C431-4687-952C-FADC4132772B}" type="pres">
      <dgm:prSet presAssocID="{28B7BF69-839C-458E-9088-86D497C62C8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694687-F28B-4FC7-B4CE-641F9BCF77BB}" type="pres">
      <dgm:prSet presAssocID="{001E8630-360A-409A-9E2C-AEC2DEF90C76}" presName="hierRoot1" presStyleCnt="0"/>
      <dgm:spPr/>
    </dgm:pt>
    <dgm:pt modelId="{BF7AE501-A2A9-42A8-B399-900EEBC6D675}" type="pres">
      <dgm:prSet presAssocID="{001E8630-360A-409A-9E2C-AEC2DEF90C76}" presName="composite" presStyleCnt="0"/>
      <dgm:spPr/>
    </dgm:pt>
    <dgm:pt modelId="{224F376D-58A3-4545-AE27-4AD9632F94DD}" type="pres">
      <dgm:prSet presAssocID="{001E8630-360A-409A-9E2C-AEC2DEF90C76}" presName="background" presStyleLbl="node0" presStyleIdx="0" presStyleCnt="2"/>
      <dgm:spPr/>
    </dgm:pt>
    <dgm:pt modelId="{6C6E278D-859E-4970-845A-B4964B02583E}" type="pres">
      <dgm:prSet presAssocID="{001E8630-360A-409A-9E2C-AEC2DEF90C76}" presName="text" presStyleLbl="fgAcc0" presStyleIdx="0" presStyleCnt="2">
        <dgm:presLayoutVars>
          <dgm:chPref val="3"/>
        </dgm:presLayoutVars>
      </dgm:prSet>
      <dgm:spPr/>
    </dgm:pt>
    <dgm:pt modelId="{148ABC10-DDB6-4707-BBB3-1560A966D848}" type="pres">
      <dgm:prSet presAssocID="{001E8630-360A-409A-9E2C-AEC2DEF90C76}" presName="hierChild2" presStyleCnt="0"/>
      <dgm:spPr/>
    </dgm:pt>
    <dgm:pt modelId="{3756E4EE-BEEC-4C78-BCB9-0BDEF094D931}" type="pres">
      <dgm:prSet presAssocID="{C13111ED-BB7D-483B-AF23-DE537A29EAC8}" presName="hierRoot1" presStyleCnt="0"/>
      <dgm:spPr/>
    </dgm:pt>
    <dgm:pt modelId="{9554FE6F-0C15-43C8-B328-9131F38ECA01}" type="pres">
      <dgm:prSet presAssocID="{C13111ED-BB7D-483B-AF23-DE537A29EAC8}" presName="composite" presStyleCnt="0"/>
      <dgm:spPr/>
    </dgm:pt>
    <dgm:pt modelId="{2FA1656D-8A5B-4F8F-8702-75FD97BB1426}" type="pres">
      <dgm:prSet presAssocID="{C13111ED-BB7D-483B-AF23-DE537A29EAC8}" presName="background" presStyleLbl="node0" presStyleIdx="1" presStyleCnt="2"/>
      <dgm:spPr/>
    </dgm:pt>
    <dgm:pt modelId="{BA8F1ECA-F4DD-4067-AA11-AC186D405A31}" type="pres">
      <dgm:prSet presAssocID="{C13111ED-BB7D-483B-AF23-DE537A29EAC8}" presName="text" presStyleLbl="fgAcc0" presStyleIdx="1" presStyleCnt="2">
        <dgm:presLayoutVars>
          <dgm:chPref val="3"/>
        </dgm:presLayoutVars>
      </dgm:prSet>
      <dgm:spPr/>
    </dgm:pt>
    <dgm:pt modelId="{66EBB6BD-E2B5-46B8-84EE-4513AE3334B3}" type="pres">
      <dgm:prSet presAssocID="{C13111ED-BB7D-483B-AF23-DE537A29EAC8}" presName="hierChild2" presStyleCnt="0"/>
      <dgm:spPr/>
    </dgm:pt>
  </dgm:ptLst>
  <dgm:cxnLst>
    <dgm:cxn modelId="{8266B718-744F-467D-95C3-22C655C54AB0}" type="presOf" srcId="{001E8630-360A-409A-9E2C-AEC2DEF90C76}" destId="{6C6E278D-859E-4970-845A-B4964B02583E}" srcOrd="0" destOrd="0" presId="urn:microsoft.com/office/officeart/2005/8/layout/hierarchy1"/>
    <dgm:cxn modelId="{3D0FC52C-3EA8-4311-9F9E-90FA26F57AC7}" srcId="{28B7BF69-839C-458E-9088-86D497C62C86}" destId="{C13111ED-BB7D-483B-AF23-DE537A29EAC8}" srcOrd="1" destOrd="0" parTransId="{D24424B1-AA78-4EA2-9767-9DFC5DE46BB5}" sibTransId="{96ABEF67-13BF-4135-BF2D-C6003B97A8BA}"/>
    <dgm:cxn modelId="{2F86FE3A-AA54-4ED2-A0C6-E84B2CD402DE}" type="presOf" srcId="{C13111ED-BB7D-483B-AF23-DE537A29EAC8}" destId="{BA8F1ECA-F4DD-4067-AA11-AC186D405A31}" srcOrd="0" destOrd="0" presId="urn:microsoft.com/office/officeart/2005/8/layout/hierarchy1"/>
    <dgm:cxn modelId="{96CF1A68-DCC7-478A-AAAC-131940ED96B1}" srcId="{28B7BF69-839C-458E-9088-86D497C62C86}" destId="{001E8630-360A-409A-9E2C-AEC2DEF90C76}" srcOrd="0" destOrd="0" parTransId="{E2795D2A-E553-499F-968C-903156AA6A4A}" sibTransId="{2F64D838-0F8B-436A-A524-301C771698CA}"/>
    <dgm:cxn modelId="{D07EA3C5-3697-48A8-BEF2-D4C5D4E31FFC}" type="presOf" srcId="{28B7BF69-839C-458E-9088-86D497C62C86}" destId="{D002CBC7-C431-4687-952C-FADC4132772B}" srcOrd="0" destOrd="0" presId="urn:microsoft.com/office/officeart/2005/8/layout/hierarchy1"/>
    <dgm:cxn modelId="{1255180F-81BB-4AD0-AF29-46B201EF65CB}" type="presParOf" srcId="{D002CBC7-C431-4687-952C-FADC4132772B}" destId="{57694687-F28B-4FC7-B4CE-641F9BCF77BB}" srcOrd="0" destOrd="0" presId="urn:microsoft.com/office/officeart/2005/8/layout/hierarchy1"/>
    <dgm:cxn modelId="{7442D2BE-44AA-4EC6-8AF0-89261D32CA5C}" type="presParOf" srcId="{57694687-F28B-4FC7-B4CE-641F9BCF77BB}" destId="{BF7AE501-A2A9-42A8-B399-900EEBC6D675}" srcOrd="0" destOrd="0" presId="urn:microsoft.com/office/officeart/2005/8/layout/hierarchy1"/>
    <dgm:cxn modelId="{A7D666F7-A28A-45DB-AE3A-B740B6D16D6C}" type="presParOf" srcId="{BF7AE501-A2A9-42A8-B399-900EEBC6D675}" destId="{224F376D-58A3-4545-AE27-4AD9632F94DD}" srcOrd="0" destOrd="0" presId="urn:microsoft.com/office/officeart/2005/8/layout/hierarchy1"/>
    <dgm:cxn modelId="{1B9BEB28-F893-4CA0-A3EE-A7357FB89575}" type="presParOf" srcId="{BF7AE501-A2A9-42A8-B399-900EEBC6D675}" destId="{6C6E278D-859E-4970-845A-B4964B02583E}" srcOrd="1" destOrd="0" presId="urn:microsoft.com/office/officeart/2005/8/layout/hierarchy1"/>
    <dgm:cxn modelId="{A3E00D26-9240-4C27-ADF9-937D634FBE2F}" type="presParOf" srcId="{57694687-F28B-4FC7-B4CE-641F9BCF77BB}" destId="{148ABC10-DDB6-4707-BBB3-1560A966D848}" srcOrd="1" destOrd="0" presId="urn:microsoft.com/office/officeart/2005/8/layout/hierarchy1"/>
    <dgm:cxn modelId="{E6DF6D55-4E50-43AE-841C-A531A72EC07E}" type="presParOf" srcId="{D002CBC7-C431-4687-952C-FADC4132772B}" destId="{3756E4EE-BEEC-4C78-BCB9-0BDEF094D931}" srcOrd="1" destOrd="0" presId="urn:microsoft.com/office/officeart/2005/8/layout/hierarchy1"/>
    <dgm:cxn modelId="{B40C5521-1FAC-4D56-9722-50E81374FCE2}" type="presParOf" srcId="{3756E4EE-BEEC-4C78-BCB9-0BDEF094D931}" destId="{9554FE6F-0C15-43C8-B328-9131F38ECA01}" srcOrd="0" destOrd="0" presId="urn:microsoft.com/office/officeart/2005/8/layout/hierarchy1"/>
    <dgm:cxn modelId="{1ABBA83C-A81E-49D5-8A62-48889498ED3B}" type="presParOf" srcId="{9554FE6F-0C15-43C8-B328-9131F38ECA01}" destId="{2FA1656D-8A5B-4F8F-8702-75FD97BB1426}" srcOrd="0" destOrd="0" presId="urn:microsoft.com/office/officeart/2005/8/layout/hierarchy1"/>
    <dgm:cxn modelId="{60F8DB80-C979-490E-95A8-CD9079BD02D7}" type="presParOf" srcId="{9554FE6F-0C15-43C8-B328-9131F38ECA01}" destId="{BA8F1ECA-F4DD-4067-AA11-AC186D405A31}" srcOrd="1" destOrd="0" presId="urn:microsoft.com/office/officeart/2005/8/layout/hierarchy1"/>
    <dgm:cxn modelId="{2B67EAA5-8CDB-4B68-814D-78A025F4ED60}" type="presParOf" srcId="{3756E4EE-BEEC-4C78-BCB9-0BDEF094D931}" destId="{66EBB6BD-E2B5-46B8-84EE-4513AE3334B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7F178-166B-49D6-9012-3EFAEA9524CC}">
      <dsp:nvSpPr>
        <dsp:cNvPr id="0" name=""/>
        <dsp:cNvSpPr/>
      </dsp:nvSpPr>
      <dsp:spPr>
        <a:xfrm>
          <a:off x="0" y="62243"/>
          <a:ext cx="6451943" cy="10448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"Blue </a:t>
          </a:r>
          <a:r>
            <a:rPr lang="en-GB" sz="1900" kern="1200" err="1"/>
            <a:t>Tilgnerka</a:t>
          </a:r>
          <a:r>
            <a:rPr lang="en-GB" sz="1900" kern="1200"/>
            <a:t>" is a previous project done by our school, which was financed by a grant from Iceland, Lichtenstein and Norway respectively.</a:t>
          </a:r>
        </a:p>
      </dsp:txBody>
      <dsp:txXfrm>
        <a:off x="51003" y="113246"/>
        <a:ext cx="6349937" cy="942803"/>
      </dsp:txXfrm>
    </dsp:sp>
    <dsp:sp modelId="{48BEB4D8-89B2-4EDD-8288-E2CD96D7ED78}">
      <dsp:nvSpPr>
        <dsp:cNvPr id="0" name=""/>
        <dsp:cNvSpPr/>
      </dsp:nvSpPr>
      <dsp:spPr>
        <a:xfrm>
          <a:off x="0" y="1161773"/>
          <a:ext cx="6451943" cy="1044809"/>
        </a:xfrm>
        <a:prstGeom prst="roundRect">
          <a:avLst/>
        </a:prstGeom>
        <a:solidFill>
          <a:schemeClr val="accent4">
            <a:hueOff val="-2856591"/>
            <a:satOff val="5854"/>
            <a:lumOff val="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 project was in motion from September 2014 and lasted a whole year, until September 2015</a:t>
          </a:r>
        </a:p>
      </dsp:txBody>
      <dsp:txXfrm>
        <a:off x="51003" y="1212776"/>
        <a:ext cx="6349937" cy="942803"/>
      </dsp:txXfrm>
    </dsp:sp>
    <dsp:sp modelId="{5F0F90C3-DFC2-4690-98B8-25482A7738A6}">
      <dsp:nvSpPr>
        <dsp:cNvPr id="0" name=""/>
        <dsp:cNvSpPr/>
      </dsp:nvSpPr>
      <dsp:spPr>
        <a:xfrm>
          <a:off x="0" y="2261303"/>
          <a:ext cx="6451943" cy="1044809"/>
        </a:xfrm>
        <a:prstGeom prst="roundRect">
          <a:avLst/>
        </a:prstGeom>
        <a:solidFill>
          <a:schemeClr val="accent4">
            <a:hueOff val="-5713182"/>
            <a:satOff val="11709"/>
            <a:lumOff val="5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 goal of the project was to develop and promote a curricula focused on rainwater </a:t>
          </a:r>
          <a:r>
            <a:rPr lang="en-GB" sz="1900" kern="1200">
              <a:latin typeface="Corbel" panose="020B0503020204020204"/>
            </a:rPr>
            <a:t>management</a:t>
          </a:r>
          <a:r>
            <a:rPr lang="en-GB" sz="1900" kern="1200"/>
            <a:t> and its </a:t>
          </a:r>
          <a:r>
            <a:rPr lang="en-GB" sz="1900" kern="1200">
              <a:latin typeface="Corbel" panose="020B0503020204020204"/>
            </a:rPr>
            <a:t>connection</a:t>
          </a:r>
          <a:r>
            <a:rPr lang="en-GB" sz="1900" kern="1200"/>
            <a:t> to climate change for primary schools</a:t>
          </a:r>
        </a:p>
      </dsp:txBody>
      <dsp:txXfrm>
        <a:off x="51003" y="2312306"/>
        <a:ext cx="6349937" cy="942803"/>
      </dsp:txXfrm>
    </dsp:sp>
    <dsp:sp modelId="{79D364F0-FF6D-4F66-9D17-CF5B328E4A26}">
      <dsp:nvSpPr>
        <dsp:cNvPr id="0" name=""/>
        <dsp:cNvSpPr/>
      </dsp:nvSpPr>
      <dsp:spPr>
        <a:xfrm>
          <a:off x="0" y="3360833"/>
          <a:ext cx="6451943" cy="1044809"/>
        </a:xfrm>
        <a:prstGeom prst="roundRect">
          <a:avLst/>
        </a:prstGeom>
        <a:solidFill>
          <a:schemeClr val="accent4">
            <a:hueOff val="-8569773"/>
            <a:satOff val="17563"/>
            <a:lumOff val="8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Overall, the project was a huge </a:t>
          </a:r>
          <a:r>
            <a:rPr lang="en-GB" sz="1900" kern="1200">
              <a:latin typeface="Corbel" panose="020B0503020204020204"/>
            </a:rPr>
            <a:t>success</a:t>
          </a:r>
          <a:r>
            <a:rPr lang="en-GB" sz="1900" kern="1200"/>
            <a:t> and resulted in many positive changes to the school and its environment </a:t>
          </a:r>
        </a:p>
      </dsp:txBody>
      <dsp:txXfrm>
        <a:off x="51003" y="3411836"/>
        <a:ext cx="6349937" cy="942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F376D-58A3-4545-AE27-4AD9632F94DD}">
      <dsp:nvSpPr>
        <dsp:cNvPr id="0" name=""/>
        <dsp:cNvSpPr/>
      </dsp:nvSpPr>
      <dsp:spPr>
        <a:xfrm>
          <a:off x="1205" y="332419"/>
          <a:ext cx="4230108" cy="2686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E278D-859E-4970-845A-B4964B02583E}">
      <dsp:nvSpPr>
        <dsp:cNvPr id="0" name=""/>
        <dsp:cNvSpPr/>
      </dsp:nvSpPr>
      <dsp:spPr>
        <a:xfrm>
          <a:off x="471217" y="778931"/>
          <a:ext cx="4230108" cy="2686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5800" kern="1200"/>
            <a:t>Soft Measures</a:t>
          </a:r>
        </a:p>
      </dsp:txBody>
      <dsp:txXfrm>
        <a:off x="549891" y="857605"/>
        <a:ext cx="4072760" cy="2528770"/>
      </dsp:txXfrm>
    </dsp:sp>
    <dsp:sp modelId="{2FA1656D-8A5B-4F8F-8702-75FD97BB1426}">
      <dsp:nvSpPr>
        <dsp:cNvPr id="0" name=""/>
        <dsp:cNvSpPr/>
      </dsp:nvSpPr>
      <dsp:spPr>
        <a:xfrm>
          <a:off x="5171337" y="332419"/>
          <a:ext cx="4230108" cy="2686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F1ECA-F4DD-4067-AA11-AC186D405A31}">
      <dsp:nvSpPr>
        <dsp:cNvPr id="0" name=""/>
        <dsp:cNvSpPr/>
      </dsp:nvSpPr>
      <dsp:spPr>
        <a:xfrm>
          <a:off x="5641349" y="778931"/>
          <a:ext cx="4230108" cy="2686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5800" kern="1200"/>
            <a:t>Hard Measures</a:t>
          </a:r>
        </a:p>
      </dsp:txBody>
      <dsp:txXfrm>
        <a:off x="5720023" y="857605"/>
        <a:ext cx="4072760" cy="2528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74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3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5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49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3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3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2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5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9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2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6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9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7C684499-6F30-4C6A-8094-E2E3E91B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D5AECED4-26C2-4E8F-A340-2402369DC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275B1-A61A-4FD1-8631-13320EB65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467" y="863364"/>
            <a:ext cx="6657476" cy="5126124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Green Norse</a:t>
            </a:r>
            <a:br>
              <a:rPr lang="en-GB"/>
            </a:br>
            <a:r>
              <a:rPr lang="en-GB">
                <a:solidFill>
                  <a:schemeClr val="tx1"/>
                </a:solidFill>
              </a:rPr>
              <a:t>Tilgnerka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8F8BC4-851C-455B-83CA-8F0EFCA15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941" y="863364"/>
            <a:ext cx="3082986" cy="5120435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And the successful accommodation of other projects in our school</a:t>
            </a:r>
            <a:endParaRPr lang="sk-SK">
              <a:solidFill>
                <a:schemeClr val="tx1"/>
              </a:solidFill>
            </a:endParaRP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C9213D27-7A25-46D8-B1BD-E470E49C6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B4B7E1AF-B89A-4763-9E93-2EE4D341C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1" y="251903"/>
            <a:ext cx="1419070" cy="1577140"/>
          </a:xfrm>
          <a:prstGeom prst="rect">
            <a:avLst/>
          </a:prstGeom>
        </p:spPr>
      </p:pic>
      <p:pic>
        <p:nvPicPr>
          <p:cNvPr id="23" name="Graphic 23">
            <a:extLst>
              <a:ext uri="{FF2B5EF4-FFF2-40B4-BE49-F238E27FC236}">
                <a16:creationId xmlns:a16="http://schemas.microsoft.com/office/drawing/2014/main" id="{3F1EA82F-4954-4872-80DD-E08BB78E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0662" y="251055"/>
            <a:ext cx="1618937" cy="2283561"/>
          </a:xfrm>
          <a:prstGeom prst="rect">
            <a:avLst/>
          </a:prstGeom>
        </p:spPr>
      </p:pic>
      <p:pic>
        <p:nvPicPr>
          <p:cNvPr id="4" name="Graphic 3" descr="Open hand with plant outline">
            <a:extLst>
              <a:ext uri="{FF2B5EF4-FFF2-40B4-BE49-F238E27FC236}">
                <a16:creationId xmlns:a16="http://schemas.microsoft.com/office/drawing/2014/main" id="{A5D481D9-AE28-437B-9458-28E03B5C4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6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2F5A2-F9E6-4520-BF69-975449D5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86618" cy="1356360"/>
          </a:xfrm>
        </p:spPr>
        <p:txBody>
          <a:bodyPr>
            <a:normAutofit/>
          </a:bodyPr>
          <a:lstStyle/>
          <a:p>
            <a:r>
              <a:rPr lang="sk-SK">
                <a:ea typeface="+mj-lt"/>
                <a:cs typeface="+mj-lt"/>
              </a:rPr>
              <a:t>Implementation IV - Saplings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85F867-CEA4-4B17-A9B3-87E61C12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57465"/>
            <a:ext cx="7042831" cy="40136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GB"/>
              <a:t>Collaboration between the students and local scouts which resulted in planting numerous tree saplings in the area.</a:t>
            </a:r>
            <a:endParaRPr lang="sk-SK"/>
          </a:p>
          <a:p>
            <a:pPr algn="just"/>
            <a:r>
              <a:rPr lang="en-GB"/>
              <a:t>The tree saplings offer a better micro-climate, more aesthetically pleasing space, less gas emissions as well as forge bonds with local communities interested in contribution to a better environment</a:t>
            </a:r>
          </a:p>
          <a:p>
            <a:pPr algn="just"/>
            <a:r>
              <a:rPr lang="en-GB"/>
              <a:t>Part of the implementation was to educate the students about nature preservation as well as the effect of more greens in the area</a:t>
            </a:r>
          </a:p>
          <a:p>
            <a:pPr algn="just"/>
            <a:endParaRPr lang="sk-SK"/>
          </a:p>
        </p:txBody>
      </p:sp>
      <p:pic>
        <p:nvPicPr>
          <p:cNvPr id="5" name="Picture 5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5DD4A940-23CA-4CEC-8C00-C330932D3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407" y="735581"/>
            <a:ext cx="3409237" cy="2566296"/>
          </a:xfrm>
          <a:prstGeom prst="rect">
            <a:avLst/>
          </a:prstGeom>
        </p:spPr>
      </p:pic>
      <p:pic>
        <p:nvPicPr>
          <p:cNvPr id="4" name="Picture 4" descr="A picture containing outdoor, tree, grass, person&#10;&#10;Description automatically generated">
            <a:extLst>
              <a:ext uri="{FF2B5EF4-FFF2-40B4-BE49-F238E27FC236}">
                <a16:creationId xmlns:a16="http://schemas.microsoft.com/office/drawing/2014/main" id="{4388C927-0135-40F1-92F1-5ADEA274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931" y="3599795"/>
            <a:ext cx="3496679" cy="2628755"/>
          </a:xfrm>
          <a:prstGeom prst="rect">
            <a:avLst/>
          </a:prstGeom>
        </p:spPr>
      </p:pic>
      <p:pic>
        <p:nvPicPr>
          <p:cNvPr id="11" name="Graphic 10" descr="Open hand with plant outline">
            <a:extLst>
              <a:ext uri="{FF2B5EF4-FFF2-40B4-BE49-F238E27FC236}">
                <a16:creationId xmlns:a16="http://schemas.microsoft.com/office/drawing/2014/main" id="{5B566D62-0EE7-44BD-A426-A98ADF11F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3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1B2ADB18-4E7C-4441-A89B-FC68F3D9C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2" name="Picture 220" descr="Light bulb on yellow background with sketched light beams and cord">
            <a:extLst>
              <a:ext uri="{FF2B5EF4-FFF2-40B4-BE49-F238E27FC236}">
                <a16:creationId xmlns:a16="http://schemas.microsoft.com/office/drawing/2014/main" id="{0ABD8088-FEF5-49B1-A528-B443569FC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8572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B331DF-F6E6-4344-B860-03AF15A1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 success!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770BF0-5E62-47CF-862B-8E2DA83E620B}"/>
              </a:ext>
            </a:extLst>
          </p:cNvPr>
          <p:cNvSpPr/>
          <p:nvPr/>
        </p:nvSpPr>
        <p:spPr>
          <a:xfrm>
            <a:off x="6983059" y="1615326"/>
            <a:ext cx="3160290" cy="12058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https://tilgnerka.edupage.org/a/modra-tilgnerka?eqa=dGV4dD10ZXh0L3RleHQ3NiZzdWJwYWdlPTE5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9C617377-6509-4AB4-AA1C-6F11EED17644}"/>
              </a:ext>
            </a:extLst>
          </p:cNvPr>
          <p:cNvSpPr/>
          <p:nvPr/>
        </p:nvSpPr>
        <p:spPr>
          <a:xfrm>
            <a:off x="814992" y="2166539"/>
            <a:ext cx="5057747" cy="10063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en-GB">
                <a:solidFill>
                  <a:schemeClr val="tx1"/>
                </a:solidFill>
                <a:latin typeface="Corbel"/>
              </a:rPr>
              <a:t>One of our teachers, who is an environmentalist wrote articles about our project</a:t>
            </a:r>
            <a:r>
              <a:rPr lang="en-GB">
                <a:solidFill>
                  <a:schemeClr val="tx1"/>
                </a:solidFill>
                <a:latin typeface="Corbel"/>
                <a:ea typeface="Corbel"/>
                <a:cs typeface="Corbel"/>
              </a:rPr>
              <a:t>​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B527F744-1DEC-4181-ACCA-2502ACB8179A}"/>
              </a:ext>
            </a:extLst>
          </p:cNvPr>
          <p:cNvSpPr/>
          <p:nvPr/>
        </p:nvSpPr>
        <p:spPr>
          <a:xfrm>
            <a:off x="823219" y="3472771"/>
            <a:ext cx="5043540" cy="10803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endParaRPr lang="en-GB">
              <a:solidFill>
                <a:schemeClr val="tx1"/>
              </a:solidFill>
              <a:ea typeface="+mn-lt"/>
              <a:cs typeface="+mn-lt"/>
            </a:endParaRPr>
          </a:p>
          <a:p>
            <a:pPr algn="just">
              <a:spcAft>
                <a:spcPts val="600"/>
              </a:spcAft>
            </a:pPr>
            <a:r>
              <a:rPr lang="en-GB">
                <a:solidFill>
                  <a:schemeClr val="tx1"/>
                </a:solidFill>
                <a:ea typeface="+mn-lt"/>
                <a:cs typeface="+mn-lt"/>
              </a:rPr>
              <a:t>Our project was shared and published on other sites as well, spreading awareness as was our goal</a:t>
            </a:r>
            <a:endParaRPr lang="en-GB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E5C3AA52-67DA-4607-A054-22824501CABC}"/>
              </a:ext>
            </a:extLst>
          </p:cNvPr>
          <p:cNvSpPr/>
          <p:nvPr/>
        </p:nvSpPr>
        <p:spPr>
          <a:xfrm>
            <a:off x="826493" y="4790639"/>
            <a:ext cx="5044399" cy="120083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en-GB">
                <a:solidFill>
                  <a:schemeClr val="tx1"/>
                </a:solidFill>
                <a:ea typeface="+mn-lt"/>
                <a:cs typeface="+mn-lt"/>
              </a:rPr>
              <a:t>It made its appearance on countless other media  as well as the "Blue schools" festival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Graphic 6" descr="Open hand with plant outline">
            <a:extLst>
              <a:ext uri="{FF2B5EF4-FFF2-40B4-BE49-F238E27FC236}">
                <a16:creationId xmlns:a16="http://schemas.microsoft.com/office/drawing/2014/main" id="{AB471366-03CE-4182-AF6B-D37B4BE5B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166" y="5909326"/>
            <a:ext cx="773672" cy="798655"/>
          </a:xfrm>
          <a:prstGeom prst="rect">
            <a:avLst/>
          </a:prstGeom>
        </p:spPr>
      </p:pic>
      <p:pic>
        <p:nvPicPr>
          <p:cNvPr id="6" name="Graphic 5" descr="Dandelion outline">
            <a:extLst>
              <a:ext uri="{FF2B5EF4-FFF2-40B4-BE49-F238E27FC236}">
                <a16:creationId xmlns:a16="http://schemas.microsoft.com/office/drawing/2014/main" id="{64280720-EA91-401F-B866-19EBE9E3D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2C9B9-4CED-4ECF-BBA1-33391025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sk-SK" err="1"/>
              <a:t>Green</a:t>
            </a:r>
            <a:r>
              <a:rPr lang="sk-SK"/>
              <a:t> </a:t>
            </a:r>
            <a:r>
              <a:rPr lang="en-US"/>
              <a:t>Norse </a:t>
            </a:r>
            <a:r>
              <a:rPr lang="sk-SK" err="1"/>
              <a:t>Tilgnerka</a:t>
            </a:r>
            <a:endParaRPr lang="en-US" err="1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A582CA48-2DA9-4587-B34F-BB36D556E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970334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9" name="Graphic 188" descr="Open hand with plant outline">
            <a:extLst>
              <a:ext uri="{FF2B5EF4-FFF2-40B4-BE49-F238E27FC236}">
                <a16:creationId xmlns:a16="http://schemas.microsoft.com/office/drawing/2014/main" id="{C00E5A11-C095-4B11-8231-9B6EEF480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  <p:pic>
        <p:nvPicPr>
          <p:cNvPr id="191" name="Graphic 5" descr="Dandelion outline">
            <a:extLst>
              <a:ext uri="{FF2B5EF4-FFF2-40B4-BE49-F238E27FC236}">
                <a16:creationId xmlns:a16="http://schemas.microsoft.com/office/drawing/2014/main" id="{A2E376B0-4546-4E6D-A23E-BA466714D9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7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A6D6-A9E3-4B8A-B36F-8E38CA76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EE6E5-6833-4655-A722-05CE2536D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84" y="2207302"/>
            <a:ext cx="1160923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sk-SK"/>
          </a:p>
          <a:p>
            <a:r>
              <a:rPr lang="en-GB"/>
              <a:t>Our main goal is to spread awareness about climate change and combat it effectively through efficient solutions</a:t>
            </a:r>
          </a:p>
          <a:p>
            <a:r>
              <a:rPr lang="en-GB"/>
              <a:t>We desire to buy learning materials to point out the importance of educating about the climate change with our students</a:t>
            </a:r>
          </a:p>
          <a:p>
            <a:r>
              <a:rPr lang="en-GB"/>
              <a:t>We would also discuss micro-climate, environment and plant management and rainwater storage and usage</a:t>
            </a:r>
          </a:p>
          <a:p>
            <a:endParaRPr lang="sk-SK"/>
          </a:p>
          <a:p>
            <a:endParaRPr lang="en-GB"/>
          </a:p>
        </p:txBody>
      </p:sp>
      <p:pic>
        <p:nvPicPr>
          <p:cNvPr id="7" name="Graphic 6" descr="Open hand with plant outline">
            <a:extLst>
              <a:ext uri="{FF2B5EF4-FFF2-40B4-BE49-F238E27FC236}">
                <a16:creationId xmlns:a16="http://schemas.microsoft.com/office/drawing/2014/main" id="{C5B6EE56-9B32-4855-B9B5-FAD392FB1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  <p:pic>
        <p:nvPicPr>
          <p:cNvPr id="9" name="Graphic 5" descr="Dandelion outline">
            <a:extLst>
              <a:ext uri="{FF2B5EF4-FFF2-40B4-BE49-F238E27FC236}">
                <a16:creationId xmlns:a16="http://schemas.microsoft.com/office/drawing/2014/main" id="{6902C082-7496-400A-B489-2ECA08E5C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6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B192-EFD8-40BE-87B7-F5CAA2D0C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Spreading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23166-B10E-4E92-93FF-5DBB7A471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 desire to create and hand out leaflets to spread awareness about climate change and recycling as well as all the other topics mentioned before in our presentation</a:t>
            </a:r>
          </a:p>
          <a:p>
            <a:r>
              <a:rPr lang="en-US"/>
              <a:t>Educate all our students about the issue and its resolution through a proper way</a:t>
            </a:r>
          </a:p>
          <a:p>
            <a:r>
              <a:rPr lang="en-US"/>
              <a:t>Have a "Green Tilgnerka day" which would be a sort of festival (similar to Blue Schools festival) focused around the promotion of environmental preservation</a:t>
            </a:r>
          </a:p>
          <a:p>
            <a:r>
              <a:rPr lang="en-US"/>
              <a:t>Host seminars focused on spreading awareness about the said issue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3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742E-D14A-43E5-BCE5-30A1D3D1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Quality of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9648-F80B-4B00-8E1A-B6309E4E7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" indent="0">
              <a:buNone/>
            </a:pPr>
            <a:endParaRPr lang="en-US"/>
          </a:p>
          <a:p>
            <a:r>
              <a:rPr lang="en-GB"/>
              <a:t>CDOM / FDOM monitoring:</a:t>
            </a:r>
          </a:p>
          <a:p>
            <a:pPr lvl="1"/>
            <a:r>
              <a:rPr lang="en-GB"/>
              <a:t>Coloured dissolved organic matter occurs naturally in water bodies, it absorbs UV light and turns the water murky. Electrical optical sensors would monitor and prevent the issue</a:t>
            </a:r>
          </a:p>
          <a:p>
            <a:r>
              <a:rPr lang="en-GB"/>
              <a:t>Recording water's temperature</a:t>
            </a:r>
          </a:p>
          <a:p>
            <a:pPr lvl="1"/>
            <a:r>
              <a:rPr lang="en-GB"/>
              <a:t>Digital temperature sensors would provide in depth analysis of the water body</a:t>
            </a:r>
          </a:p>
          <a:p>
            <a:r>
              <a:rPr lang="en-GB"/>
              <a:t>KH and pH testing</a:t>
            </a:r>
          </a:p>
          <a:p>
            <a:pPr lvl="1"/>
            <a:r>
              <a:rPr lang="en-GB"/>
              <a:t>Color-coded water test kits</a:t>
            </a:r>
          </a:p>
          <a:p>
            <a:r>
              <a:rPr lang="en-GB"/>
              <a:t>Conductivity, Salinity and TDS monitoring</a:t>
            </a:r>
          </a:p>
          <a:p>
            <a:pPr lvl="1"/>
            <a:r>
              <a:rPr lang="en-GB"/>
              <a:t>Measured by electrical conductance or released electrolytes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70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AB84-C815-49DE-86D3-654FE4EA9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Promoting Recycling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0F254-6E0B-4930-88A2-470EE665F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We want to educate our students as well as the general public on the importance of recycling by hosting workshops, lectures and presentations</a:t>
            </a:r>
          </a:p>
          <a:p>
            <a:r>
              <a:rPr lang="en-US" dirty="0">
                <a:ea typeface="+mn-lt"/>
                <a:cs typeface="+mn-lt"/>
              </a:rPr>
              <a:t>We want to place recycling bins in every class so that every student can separate their trash in order for it to be recycled</a:t>
            </a:r>
          </a:p>
          <a:p>
            <a:r>
              <a:rPr lang="en-US" dirty="0"/>
              <a:t>We desire to implement more separation containers in order to recycle greater amounts of trash and pursue all of our students to recycle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60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0C84-4E47-4E3B-ACB0-03AC0BC0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Increase the amount of greenery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528B3-E3BF-4F80-A19C-55C423280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Plant more plants and greenery on school grounds</a:t>
            </a:r>
          </a:p>
          <a:p>
            <a:r>
              <a:rPr lang="en-GB" dirty="0"/>
              <a:t>We plan to buy new fruit tree saplings</a:t>
            </a:r>
          </a:p>
          <a:p>
            <a:r>
              <a:rPr lang="en-GB" dirty="0"/>
              <a:t>New vegetation roof – A reconstruction of the school building roof into a garden that manages micro-climate</a:t>
            </a:r>
          </a:p>
          <a:p>
            <a:r>
              <a:rPr lang="en-GB" dirty="0"/>
              <a:t>Decreases temperature in the building in summer</a:t>
            </a:r>
          </a:p>
          <a:p>
            <a:r>
              <a:rPr lang="en-GB" dirty="0"/>
              <a:t>Increases temperature in the building in winter</a:t>
            </a:r>
          </a:p>
          <a:p>
            <a:r>
              <a:rPr lang="en-GB" dirty="0"/>
              <a:t>Contributes to oxygen production</a:t>
            </a:r>
          </a:p>
          <a:p>
            <a:r>
              <a:rPr lang="en-GB" dirty="0"/>
              <a:t>Not flammable</a:t>
            </a:r>
          </a:p>
          <a:p>
            <a:r>
              <a:rPr lang="en-GB" dirty="0"/>
              <a:t>Protects the roof from extreme weather</a:t>
            </a:r>
          </a:p>
          <a:p>
            <a:endParaRPr lang="sk-SK"/>
          </a:p>
          <a:p>
            <a:endParaRPr lang="sk-SK"/>
          </a:p>
          <a:p>
            <a:endParaRPr lang="sk-SK"/>
          </a:p>
          <a:p>
            <a:endParaRPr lang="sk-SK"/>
          </a:p>
          <a:p>
            <a:endParaRPr lang="sk-SK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293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E56E-8812-45E0-B34C-487C2E58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 garbage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D78B3-5222-43F2-AC40-B6D0FA6A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We wabt to continue our reduction of garbage by buying more seperation containers</a:t>
            </a:r>
          </a:p>
          <a:p>
            <a:r>
              <a:rPr lang="sk-SK"/>
              <a:t>The said containers would be for glass, plastic, paper and even glass for certain instances</a:t>
            </a:r>
            <a:endParaRPr lang="sk-SK" dirty="0"/>
          </a:p>
          <a:p>
            <a:r>
              <a:rPr lang="sk-SK"/>
              <a:t>Students would gather the garbage throught the entire week and every friday, the trash would be taken out to the respective conttainers</a:t>
            </a:r>
            <a:endParaRPr lang="sk-SK" dirty="0"/>
          </a:p>
          <a:p>
            <a:r>
              <a:rPr lang="sk-SK"/>
              <a:t>Students would be constatnly reminded and educated about seperating garbage and also informed about the consequences if they do not follow the system</a:t>
            </a:r>
            <a:endParaRPr lang="sk-SK" dirty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165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CC1C-5C97-48BC-84AC-14B11AE90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Rainwater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D74E8-E75C-4BB2-ADD5-CBB59AE4B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We want to build a fountain on our school grounds, accompanied by vegetating plants placed around it</a:t>
            </a:r>
          </a:p>
          <a:p>
            <a:r>
              <a:rPr lang="sk-SK"/>
              <a:t>This construction would contribute to the aesthetic side of the school environment</a:t>
            </a:r>
            <a:endParaRPr lang="sk-SK" dirty="0"/>
          </a:p>
          <a:p>
            <a:r>
              <a:rPr lang="sk-SK"/>
              <a:t>The fountain would run purely on gathered rainwater and he vegetating plants would also benefit water management</a:t>
            </a:r>
            <a:endParaRPr lang="sk-SK" dirty="0"/>
          </a:p>
          <a:p>
            <a:r>
              <a:rPr lang="sk-SK"/>
              <a:t>A needed inclusion would be a container to store rainwater which would be hidden underground</a:t>
            </a:r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732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536405-50C2-4C3B-A971-E3BE5C71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reasoning for joining this project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1E5DA44-FCBD-4DD8-AB1E-D6E577880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To adapt to the changes in our world's environment</a:t>
            </a:r>
          </a:p>
          <a:p>
            <a:r>
              <a:rPr lang="en-GB"/>
              <a:t>To highlight the importance of environment-friendly and ecological education</a:t>
            </a:r>
          </a:p>
          <a:p>
            <a:r>
              <a:rPr lang="en-GB"/>
              <a:t>School was previously successful with a project 'Blue </a:t>
            </a:r>
            <a:r>
              <a:rPr lang="en-GB" err="1"/>
              <a:t>Tilgnerka</a:t>
            </a:r>
            <a:r>
              <a:rPr lang="en-GB"/>
              <a:t>' (</a:t>
            </a:r>
            <a:r>
              <a:rPr lang="en-GB" err="1"/>
              <a:t>Modrá</a:t>
            </a:r>
            <a:r>
              <a:rPr lang="en-GB"/>
              <a:t> </a:t>
            </a:r>
            <a:r>
              <a:rPr lang="en-GB" err="1"/>
              <a:t>Tilgnerka</a:t>
            </a:r>
            <a:r>
              <a:rPr lang="en-GB"/>
              <a:t>)</a:t>
            </a: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pPr marL="45720" indent="0" algn="ctr">
              <a:buNone/>
            </a:pPr>
            <a:r>
              <a:rPr lang="en-GB" sz="3600" i="1">
                <a:ea typeface="+mn-lt"/>
                <a:cs typeface="+mn-lt"/>
              </a:rPr>
              <a:t>“Working together for a green, competitive and inclusive Europe”</a:t>
            </a:r>
            <a:endParaRPr lang="en-GB" sz="3600" i="1"/>
          </a:p>
          <a:p>
            <a:endParaRPr lang="sk-SK"/>
          </a:p>
          <a:p>
            <a:endParaRPr lang="sk-SK"/>
          </a:p>
        </p:txBody>
      </p:sp>
      <p:pic>
        <p:nvPicPr>
          <p:cNvPr id="5" name="Graphic 4" descr="Open hand with plant outline">
            <a:extLst>
              <a:ext uri="{FF2B5EF4-FFF2-40B4-BE49-F238E27FC236}">
                <a16:creationId xmlns:a16="http://schemas.microsoft.com/office/drawing/2014/main" id="{B7D8F541-71EA-4710-98BC-45C20CD2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  <p:pic>
        <p:nvPicPr>
          <p:cNvPr id="7" name="Graphic 5" descr="Dandelion outline">
            <a:extLst>
              <a:ext uri="{FF2B5EF4-FFF2-40B4-BE49-F238E27FC236}">
                <a16:creationId xmlns:a16="http://schemas.microsoft.com/office/drawing/2014/main" id="{183FCB49-63A5-4992-8942-36DB924F4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44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4EC3-DC1E-44DD-9334-2A789A82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Reduction of asphalt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47A0D-2A6D-41F4-BAA4-4543D7D74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/>
              <a:t>We would like to continue the reduction of asphalt roads and replace them with semi-vegetative segmenting blocks, which would result in greater heat absorbtion, more space for saplings and an overall micro-climate positive environment</a:t>
            </a:r>
          </a:p>
          <a:p>
            <a:r>
              <a:rPr lang="en-US"/>
              <a:t>Due to the success of our previous project, we would like to expand it even more</a:t>
            </a:r>
            <a:endParaRPr lang="en-US" dirty="0"/>
          </a:p>
          <a:p>
            <a:r>
              <a:rPr lang="en-US"/>
              <a:t>Furthermore, as mentioned earlier, the blocks retrain humidity and create a better micro-climate</a:t>
            </a:r>
            <a:endParaRPr lang="en-US" dirty="0"/>
          </a:p>
          <a:p>
            <a:r>
              <a:rPr lang="en-US"/>
              <a:t>Prevention from underflow is also expanded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315877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8823-7B37-4312-A49D-7182E8CA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Organizing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AB7A9-5BFB-4309-AEDA-944440A4A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 want to create </a:t>
            </a:r>
            <a:r>
              <a:rPr lang="en-GB"/>
              <a:t>publicising</a:t>
            </a:r>
            <a:r>
              <a:rPr lang="en-US"/>
              <a:t> events which would spread awareness about environmental issues as well as pursue other schools and civic assosiations to contribute to our society by holding similar projects</a:t>
            </a:r>
          </a:p>
          <a:p>
            <a:r>
              <a:rPr lang="en-US"/>
              <a:t>Workshops for younger students would be held for educational and informational purposes</a:t>
            </a:r>
            <a:endParaRPr lang="en-US" dirty="0"/>
          </a:p>
          <a:p>
            <a:r>
              <a:rPr lang="en-US"/>
              <a:t>Older students could participate in creating these events, since we have many eager environmentalists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82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87C13-EA06-44B7-AE1F-B8061270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Undoubtful success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E6F90F-78F5-4315-B09E-56C853B13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 </a:t>
            </a:r>
            <a:r>
              <a:rPr lang="sk-SK"/>
              <a:t>With the generous help from Norway grants, we will surely:</a:t>
            </a:r>
          </a:p>
          <a:p>
            <a:pPr lvl="1"/>
            <a:r>
              <a:rPr lang="sk-SK"/>
              <a:t>Create a better and more prosperous environment for our students</a:t>
            </a:r>
            <a:endParaRPr lang="sk-SK" dirty="0"/>
          </a:p>
          <a:p>
            <a:pPr lvl="1"/>
            <a:r>
              <a:rPr lang="sk-SK"/>
              <a:t>Educate our students about environmental issues</a:t>
            </a:r>
            <a:endParaRPr lang="sk-SK" dirty="0"/>
          </a:p>
          <a:p>
            <a:pPr lvl="1"/>
            <a:r>
              <a:rPr lang="sk-SK"/>
              <a:t>Spread awareness further into the community</a:t>
            </a:r>
            <a:endParaRPr lang="sk-SK" dirty="0"/>
          </a:p>
          <a:p>
            <a:r>
              <a:rPr lang="sk-SK"/>
              <a:t>Since the previous project was a huge success, we have no doubts that this one will follow in its footsteps</a:t>
            </a:r>
          </a:p>
          <a:p>
            <a:r>
              <a:rPr lang="sk-SK"/>
              <a:t>We are always happy to collaborate with other countries and make our envirnoment a better place for future generations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8768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580A7-AEBA-4D2A-B5AC-A3F0D024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Thank you for your attention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4BCEC27-BC16-433B-833C-E6E44B9A1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Presentation was created by: Oleg Olegovič Knyazev, Sonia Štefunková, Simona Tichá, Michal Polakovič and Vilma Peciarová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B81A8-F6EB-4FE2-8F64-18D3BE88A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7" r="1" b="7784"/>
          <a:stretch/>
        </p:blipFill>
        <p:spPr>
          <a:xfrm>
            <a:off x="6636743" y="1238487"/>
            <a:ext cx="4741120" cy="4493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773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A2C59-FAEE-4EC6-B8D7-E0C1B15B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C5CF3-0B65-4622-8D89-DCDE770F5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495110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Blue Tilgnerka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The Original Goals of Blue Tilgnerka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Implementation I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Implementation II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Implementation III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Implementation IV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Our Success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AA3AA1-B803-4EB0-8469-52D6F89C0107}"/>
              </a:ext>
            </a:extLst>
          </p:cNvPr>
          <p:cNvSpPr txBox="1">
            <a:spLocks/>
          </p:cNvSpPr>
          <p:nvPr/>
        </p:nvSpPr>
        <p:spPr>
          <a:xfrm>
            <a:off x="6067269" y="2059898"/>
            <a:ext cx="4951101" cy="4350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rbel"/>
              <a:buChar char="•"/>
            </a:pPr>
            <a:r>
              <a:rPr lang="en-US" b="1">
                <a:ea typeface="+mn-lt"/>
                <a:cs typeface="+mn-lt"/>
              </a:rPr>
              <a:t>Green Norse Tilgnerka</a:t>
            </a:r>
          </a:p>
          <a:p>
            <a:pPr marL="742950" lvl="1" indent="-285750">
              <a:buFont typeface="Corbel"/>
              <a:buChar char="•"/>
            </a:pPr>
            <a:r>
              <a:rPr lang="en-US">
                <a:ea typeface="+mn-lt"/>
                <a:cs typeface="+mn-lt"/>
              </a:rPr>
              <a:t>Our Goals</a:t>
            </a:r>
          </a:p>
          <a:p>
            <a:pPr marL="1017270" lvl="2" indent="-285750">
              <a:buFont typeface="Corbel"/>
              <a:buChar char="•"/>
            </a:pPr>
            <a:r>
              <a:rPr lang="en-US" sz="2000">
                <a:ea typeface="+mn-lt"/>
                <a:cs typeface="+mn-lt"/>
              </a:rPr>
              <a:t>Soft Measures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Spreading Awareness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Quality of  water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Promote recycling</a:t>
            </a:r>
          </a:p>
          <a:p>
            <a:pPr marL="1017270" lvl="2" indent="-285750">
              <a:buFont typeface="Corbel"/>
              <a:buChar char="•"/>
            </a:pPr>
            <a:r>
              <a:rPr lang="en-US" sz="2000">
                <a:ea typeface="+mn-lt"/>
                <a:cs typeface="+mn-lt"/>
              </a:rPr>
              <a:t>Hard Measures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Amount</a:t>
            </a:r>
            <a:r>
              <a:rPr lang="en-US" sz="1800"/>
              <a:t> of greenery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Reduce garbage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Rainwater Storage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Reduction of asphalt roads</a:t>
            </a:r>
          </a:p>
          <a:p>
            <a:pPr marL="1291590" lvl="3" indent="-285750">
              <a:buFont typeface="Corbel"/>
              <a:buChar char="•"/>
            </a:pPr>
            <a:r>
              <a:rPr lang="en-US" sz="1800">
                <a:ea typeface="+mn-lt"/>
                <a:cs typeface="+mn-lt"/>
              </a:rPr>
              <a:t>Event Organizing</a:t>
            </a:r>
          </a:p>
          <a:p>
            <a:pPr marL="1291590" lvl="3" indent="-285750">
              <a:buFont typeface="Corbel"/>
              <a:buChar char="•"/>
            </a:pPr>
            <a:endParaRPr lang="en-US" sz="1800">
              <a:ea typeface="+mn-lt"/>
              <a:cs typeface="+mn-lt"/>
            </a:endParaRPr>
          </a:p>
        </p:txBody>
      </p:sp>
      <p:pic>
        <p:nvPicPr>
          <p:cNvPr id="11" name="Graphic 10" descr="Open hand with plant outline">
            <a:extLst>
              <a:ext uri="{FF2B5EF4-FFF2-40B4-BE49-F238E27FC236}">
                <a16:creationId xmlns:a16="http://schemas.microsoft.com/office/drawing/2014/main" id="{C6267DBF-E009-4D40-827F-83E2A9686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  <p:pic>
        <p:nvPicPr>
          <p:cNvPr id="13" name="Graphic 5" descr="Dandelion outline">
            <a:extLst>
              <a:ext uri="{FF2B5EF4-FFF2-40B4-BE49-F238E27FC236}">
                <a16:creationId xmlns:a16="http://schemas.microsoft.com/office/drawing/2014/main" id="{2CEFC4F3-7EAA-420C-9FFA-37B17B21C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6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objekt pre obsah 2">
            <a:extLst>
              <a:ext uri="{FF2B5EF4-FFF2-40B4-BE49-F238E27FC236}">
                <a16:creationId xmlns:a16="http://schemas.microsoft.com/office/drawing/2014/main" id="{37218108-FE71-441E-9A17-82AD2CF9EA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163706"/>
              </p:ext>
            </p:extLst>
          </p:nvPr>
        </p:nvGraphicFramePr>
        <p:xfrm>
          <a:off x="4660741" y="1178241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3F5C760-F95B-480A-A11F-554E568A37EA}"/>
              </a:ext>
            </a:extLst>
          </p:cNvPr>
          <p:cNvSpPr/>
          <p:nvPr/>
        </p:nvSpPr>
        <p:spPr>
          <a:xfrm>
            <a:off x="419732" y="1752179"/>
            <a:ext cx="4113113" cy="3085887"/>
          </a:xfrm>
          <a:prstGeom prst="flowChartConnector">
            <a:avLst/>
          </a:prstGeom>
          <a:solidFill>
            <a:srgbClr val="92D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k-SK" sz="4800" err="1">
                <a:latin typeface="Britannic Bold"/>
                <a:ea typeface="+mn-lt"/>
                <a:cs typeface="+mn-lt"/>
              </a:rPr>
              <a:t>Blue</a:t>
            </a:r>
            <a:endParaRPr lang="en-GB" sz="4800" err="1">
              <a:latin typeface="Britannic Bold"/>
              <a:ea typeface="+mn-lt"/>
              <a:cs typeface="+mn-lt"/>
            </a:endParaRPr>
          </a:p>
          <a:p>
            <a:pPr algn="ctr"/>
            <a:r>
              <a:rPr lang="sk-SK" sz="4800">
                <a:latin typeface="Britannic Bold"/>
                <a:ea typeface="+mn-lt"/>
                <a:cs typeface="+mn-lt"/>
              </a:rPr>
              <a:t> </a:t>
            </a:r>
            <a:r>
              <a:rPr lang="sk-SK" sz="4800" err="1">
                <a:latin typeface="Britannic Bold"/>
                <a:ea typeface="+mn-lt"/>
                <a:cs typeface="+mn-lt"/>
              </a:rPr>
              <a:t>Tilgnerka</a:t>
            </a:r>
            <a:endParaRPr lang="en-GB" sz="4800" err="1">
              <a:latin typeface="Britannic Bold"/>
              <a:ea typeface="+mn-lt"/>
              <a:cs typeface="+mn-lt"/>
            </a:endParaRPr>
          </a:p>
        </p:txBody>
      </p:sp>
      <p:pic>
        <p:nvPicPr>
          <p:cNvPr id="75" name="Graphic 74" descr="Open hand with plant outline">
            <a:extLst>
              <a:ext uri="{FF2B5EF4-FFF2-40B4-BE49-F238E27FC236}">
                <a16:creationId xmlns:a16="http://schemas.microsoft.com/office/drawing/2014/main" id="{875C8261-31C0-4D84-935D-DC115FB75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9B86F-239A-4803-9A9E-4B041A10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original goals of Blue Tilgnerka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D8AA0AE-9406-4B8C-93B4-17B891E7E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sz="2800">
                <a:ea typeface="+mn-lt"/>
                <a:cs typeface="+mn-lt"/>
              </a:rPr>
              <a:t>1.</a:t>
            </a:r>
            <a:r>
              <a:rPr lang="en-GB" sz="2400">
                <a:ea typeface="+mn-lt"/>
                <a:cs typeface="+mn-lt"/>
              </a:rPr>
              <a:t> Develop and promote a curricula focused on rainwater management and its connection to climate change for primary schools</a:t>
            </a:r>
          </a:p>
          <a:p>
            <a:r>
              <a:rPr lang="en-GB" sz="2800"/>
              <a:t>2.</a:t>
            </a:r>
            <a:r>
              <a:rPr lang="en-GB" sz="2400"/>
              <a:t> Propagation of the project</a:t>
            </a:r>
          </a:p>
          <a:p>
            <a:r>
              <a:rPr lang="en-GB" sz="2800"/>
              <a:t>3. </a:t>
            </a:r>
            <a:r>
              <a:rPr lang="en-GB" sz="2400"/>
              <a:t>Organizing workshops, lectures and presentations to raise awareness of the project among the public</a:t>
            </a:r>
          </a:p>
          <a:p>
            <a:r>
              <a:rPr lang="en-GB" sz="2800"/>
              <a:t>4.</a:t>
            </a:r>
            <a:r>
              <a:rPr lang="en-GB" sz="2400"/>
              <a:t> Implementation of technical options (e.g. construction of a vegetation roof, construction of a rain lake and more...)</a:t>
            </a:r>
          </a:p>
          <a:p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854802B-B98E-46C5-95D0-D01A6AB8F989}"/>
              </a:ext>
            </a:extLst>
          </p:cNvPr>
          <p:cNvSpPr/>
          <p:nvPr/>
        </p:nvSpPr>
        <p:spPr>
          <a:xfrm>
            <a:off x="7320716" y="5293518"/>
            <a:ext cx="4420036" cy="1000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+mn-lt"/>
                <a:cs typeface="+mn-lt"/>
              </a:rPr>
              <a:t>https://tilgnerka.edupage.org/a/modra-tilgnerka?eqa=dGV4dD10ZXh0L3RleHQ3NiZzdWJwYWdlPTY%3D</a:t>
            </a:r>
            <a:endParaRPr lang="en-US"/>
          </a:p>
        </p:txBody>
      </p:sp>
      <p:pic>
        <p:nvPicPr>
          <p:cNvPr id="4" name="Graphic 3" descr="Open hand with plant outline">
            <a:extLst>
              <a:ext uri="{FF2B5EF4-FFF2-40B4-BE49-F238E27FC236}">
                <a16:creationId xmlns:a16="http://schemas.microsoft.com/office/drawing/2014/main" id="{FFE20234-B555-47B8-AF05-45F5DD6A0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  <p:pic>
        <p:nvPicPr>
          <p:cNvPr id="8" name="Graphic 5" descr="Dandelion outline">
            <a:extLst>
              <a:ext uri="{FF2B5EF4-FFF2-40B4-BE49-F238E27FC236}">
                <a16:creationId xmlns:a16="http://schemas.microsoft.com/office/drawing/2014/main" id="{4094F3AC-5F46-4365-AE5B-44519A78E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6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A4364-51C2-44A4-B770-793D8E4B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9698"/>
            <a:ext cx="9875520" cy="1356360"/>
          </a:xfrm>
        </p:spPr>
        <p:txBody>
          <a:bodyPr/>
          <a:lstStyle/>
          <a:p>
            <a:r>
              <a:rPr lang="en-GB" sz="4800"/>
              <a:t>Implementation I - Vegetation roof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386EB2B-A640-47AA-B136-CC994C4F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07564"/>
            <a:ext cx="987287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Successful construction of a vegetation roof divided into two kinds of vegetation:</a:t>
            </a:r>
          </a:p>
          <a:p>
            <a:pPr marL="45720" indent="0">
              <a:spcAft>
                <a:spcPts val="0"/>
              </a:spcAft>
              <a:buNone/>
            </a:pPr>
            <a:endParaRPr lang="en-GB"/>
          </a:p>
          <a:p>
            <a:pPr lvl="1">
              <a:spcAft>
                <a:spcPts val="0"/>
              </a:spcAft>
            </a:pPr>
            <a:r>
              <a:rPr lang="en-GB" sz="2200">
                <a:solidFill>
                  <a:srgbClr val="00B050"/>
                </a:solidFill>
              </a:rPr>
              <a:t>Extensive:</a:t>
            </a:r>
            <a:r>
              <a:rPr lang="en-GB" sz="2200"/>
              <a:t> thickness of the layer is something among 60 to 150 mm with relatively low operation and maintenance requirements. Inclusion of self-vegetating plants which spread themselves across the entire roof</a:t>
            </a:r>
          </a:p>
          <a:p>
            <a:pPr lvl="1">
              <a:spcAft>
                <a:spcPts val="0"/>
              </a:spcAft>
            </a:pPr>
            <a:endParaRPr lang="en-GB" sz="2200"/>
          </a:p>
          <a:p>
            <a:pPr lvl="1"/>
            <a:r>
              <a:rPr lang="en-GB" sz="2200">
                <a:solidFill>
                  <a:srgbClr val="00B050"/>
                </a:solidFill>
              </a:rPr>
              <a:t>Intensive:</a:t>
            </a:r>
            <a:r>
              <a:rPr lang="en-GB" sz="2200"/>
              <a:t> thickness of the layer ranges from 250 mm up to 1000 mm. 250 mm include small bushes and trees, 1000 mm include demanding undergrowth and trees</a:t>
            </a:r>
          </a:p>
          <a:p>
            <a:r>
              <a:rPr lang="en-GB"/>
              <a:t>There are two types of the vegetation roof according to the hydro-isolation system: one-layered and two-layered vegetation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7FC3D1-2AF3-424F-80E4-A6ADAEF25D45}"/>
              </a:ext>
            </a:extLst>
          </p:cNvPr>
          <p:cNvSpPr/>
          <p:nvPr/>
        </p:nvSpPr>
        <p:spPr>
          <a:xfrm>
            <a:off x="7323241" y="5582661"/>
            <a:ext cx="4499017" cy="916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ea typeface="+mn-lt"/>
                <a:cs typeface="+mn-lt"/>
              </a:rPr>
              <a:t>https://tilgnerka.edupage.org/a/modra-tilgnerka?eqa=dGV4dD10ZXh0L3RleHQ3NiZzdWJwYWdlPTc%3D</a:t>
            </a:r>
            <a:endParaRPr lang="en-US"/>
          </a:p>
        </p:txBody>
      </p:sp>
      <p:pic>
        <p:nvPicPr>
          <p:cNvPr id="14" name="Graphic 13" descr="Open hand with plant outline">
            <a:extLst>
              <a:ext uri="{FF2B5EF4-FFF2-40B4-BE49-F238E27FC236}">
                <a16:creationId xmlns:a16="http://schemas.microsoft.com/office/drawing/2014/main" id="{18D59ABD-7B16-4AE2-A094-310B66EA0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  <p:pic>
        <p:nvPicPr>
          <p:cNvPr id="16" name="Graphic 5" descr="Dandelion outline">
            <a:extLst>
              <a:ext uri="{FF2B5EF4-FFF2-40B4-BE49-F238E27FC236}">
                <a16:creationId xmlns:a16="http://schemas.microsoft.com/office/drawing/2014/main" id="{D6E94517-E487-4220-A1CB-9AD9EB36E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1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ok 4" descr="Obrázok, na ktorom je strom, trávnik, vonkajšie, kvet&#10;&#10;Automaticky generovaný popis">
            <a:extLst>
              <a:ext uri="{FF2B5EF4-FFF2-40B4-BE49-F238E27FC236}">
                <a16:creationId xmlns:a16="http://schemas.microsoft.com/office/drawing/2014/main" id="{00555F3B-1304-49C9-A1E9-2375C81FE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693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5B725-3A8B-443B-BB16-26F2BFF2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Implementation II – Rainfall lake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51819E-FD73-40F0-A2F4-6B7D7382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235133" cy="40635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Implementation of shallow depressions which gather excess water from nearby parking lots, roofs and other terrains connected to impermeable surfaces</a:t>
            </a:r>
          </a:p>
          <a:p>
            <a:r>
              <a:rPr lang="en-GB"/>
              <a:t>Special plants have been planted which aid the lakes in filtration and transpiration. The decrease of runoff gives more time for the ground to get saturated</a:t>
            </a:r>
          </a:p>
          <a:p>
            <a:r>
              <a:rPr lang="en-GB"/>
              <a:t>Main benefits remain:</a:t>
            </a:r>
          </a:p>
          <a:p>
            <a:pPr lvl="1"/>
            <a:r>
              <a:rPr lang="en-GB" sz="2200"/>
              <a:t>Decrease of runoff</a:t>
            </a:r>
          </a:p>
          <a:p>
            <a:pPr lvl="1"/>
            <a:r>
              <a:rPr lang="en-GB" sz="2200"/>
              <a:t>Filtration of foreign substances</a:t>
            </a:r>
          </a:p>
          <a:p>
            <a:pPr lvl="1"/>
            <a:r>
              <a:rPr lang="en-GB" sz="2200"/>
              <a:t>Helping the micro-climate</a:t>
            </a:r>
          </a:p>
          <a:p>
            <a:pPr lvl="1"/>
            <a:r>
              <a:rPr lang="en-GB" sz="2200"/>
              <a:t>Create an aesthetically-pleasing environment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726E7D-308D-4BCA-BB94-10E93286901C}"/>
              </a:ext>
            </a:extLst>
          </p:cNvPr>
          <p:cNvSpPr/>
          <p:nvPr/>
        </p:nvSpPr>
        <p:spPr>
          <a:xfrm>
            <a:off x="7210096" y="5470923"/>
            <a:ext cx="4891923" cy="913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ea typeface="+mn-lt"/>
                <a:cs typeface="+mn-lt"/>
              </a:rPr>
              <a:t>https://tilgnerka.edupage.org/a/modra-tilgnerka?eqa=dGV4dD10ZXh0L3RleHQ3NiZzdWJwYWdlPTg%3D</a:t>
            </a:r>
            <a:endParaRPr lang="en-US"/>
          </a:p>
        </p:txBody>
      </p:sp>
      <p:pic>
        <p:nvPicPr>
          <p:cNvPr id="12" name="Graphic 11" descr="Open hand with plant outline">
            <a:extLst>
              <a:ext uri="{FF2B5EF4-FFF2-40B4-BE49-F238E27FC236}">
                <a16:creationId xmlns:a16="http://schemas.microsoft.com/office/drawing/2014/main" id="{AF961E72-07BD-420A-AACE-64227817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  <p:pic>
        <p:nvPicPr>
          <p:cNvPr id="14" name="Graphic 5" descr="Dandelion outline">
            <a:extLst>
              <a:ext uri="{FF2B5EF4-FFF2-40B4-BE49-F238E27FC236}">
                <a16:creationId xmlns:a16="http://schemas.microsoft.com/office/drawing/2014/main" id="{EE811AFF-FDE2-4403-B4DC-83C1902DF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1446" y="227955"/>
            <a:ext cx="1258044" cy="1258044"/>
          </a:xfrm>
          <a:prstGeom prst="rect">
            <a:avLst/>
          </a:prstGeom>
        </p:spPr>
      </p:pic>
      <p:pic>
        <p:nvPicPr>
          <p:cNvPr id="3" name="Obrázok 3">
            <a:extLst>
              <a:ext uri="{FF2B5EF4-FFF2-40B4-BE49-F238E27FC236}">
                <a16:creationId xmlns:a16="http://schemas.microsoft.com/office/drawing/2014/main" id="{ADDA6DFC-8AC7-4805-B1F7-9D089EF93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042" y="3598700"/>
            <a:ext cx="5080109" cy="16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3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D0D5FC-32DA-44FB-B249-04117BB2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563383"/>
            <a:ext cx="3912583" cy="1356360"/>
          </a:xfrm>
        </p:spPr>
        <p:txBody>
          <a:bodyPr>
            <a:normAutofit/>
          </a:bodyPr>
          <a:lstStyle/>
          <a:p>
            <a:r>
              <a:rPr lang="sk-SK" sz="3600"/>
              <a:t>Implementation III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5ECE680C-69BF-4193-905A-239BB869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4717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6" name="Picture 6" descr="A picture containing outdoor, way, road, highway&#10;&#10;Description automatically generated">
            <a:extLst>
              <a:ext uri="{FF2B5EF4-FFF2-40B4-BE49-F238E27FC236}">
                <a16:creationId xmlns:a16="http://schemas.microsoft.com/office/drawing/2014/main" id="{05004B45-6A77-4544-A4F1-623C96A71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98514F-52C2-4E5C-A236-D3E21EF4B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1818912"/>
            <a:ext cx="3850125" cy="44758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>
                <a:ea typeface="+mn-lt"/>
                <a:cs typeface="+mn-lt"/>
              </a:rPr>
              <a:t>Implementation of semi-vegetative segmenting blocks</a:t>
            </a:r>
            <a:endParaRPr lang="sk-SK"/>
          </a:p>
          <a:p>
            <a:r>
              <a:rPr lang="en-GB" sz="2000">
                <a:ea typeface="+mn-lt"/>
                <a:cs typeface="+mn-lt"/>
              </a:rPr>
              <a:t>The blocks gather water to better retain humidity for a more pleasant micro-climate</a:t>
            </a:r>
            <a:endParaRPr lang="en-GB" sz="2000"/>
          </a:p>
          <a:p>
            <a:r>
              <a:rPr lang="en-GB" sz="2000"/>
              <a:t>Exchanging the asphalt roads of the segmenting blocks prevents the chance of underflow, which would severely damage the area ( shown in the before picture )</a:t>
            </a:r>
          </a:p>
          <a:p>
            <a:r>
              <a:rPr lang="en-GB" sz="2000"/>
              <a:t>Possibility of planting the vegetative plants from </a:t>
            </a:r>
            <a:r>
              <a:rPr lang="en-GB" sz="2000">
                <a:solidFill>
                  <a:srgbClr val="00B050"/>
                </a:solidFill>
              </a:rPr>
              <a:t>Implementation I </a:t>
            </a:r>
            <a:r>
              <a:rPr lang="en-GB" sz="2000"/>
              <a:t>to reduce local humidity </a:t>
            </a:r>
          </a:p>
          <a:p>
            <a:pPr algn="just"/>
            <a:endParaRPr lang="en-GB" sz="2000"/>
          </a:p>
          <a:p>
            <a:endParaRPr lang="sk-SK" sz="2000"/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53569C65-6FE4-47BF-AA33-934CD3973DA4}"/>
              </a:ext>
            </a:extLst>
          </p:cNvPr>
          <p:cNvSpPr txBox="1">
            <a:spLocks/>
          </p:cNvSpPr>
          <p:nvPr/>
        </p:nvSpPr>
        <p:spPr>
          <a:xfrm>
            <a:off x="1106435" y="4295816"/>
            <a:ext cx="1245016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>
                <a:solidFill>
                  <a:schemeClr val="tx1"/>
                </a:solidFill>
              </a:rPr>
              <a:t>After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8BE252-A503-4DEB-83A6-9DACB2D1ED85}"/>
              </a:ext>
            </a:extLst>
          </p:cNvPr>
          <p:cNvGrpSpPr/>
          <p:nvPr/>
        </p:nvGrpSpPr>
        <p:grpSpPr>
          <a:xfrm>
            <a:off x="5144600" y="1095189"/>
            <a:ext cx="1896273" cy="1454412"/>
            <a:chOff x="5232043" y="1307550"/>
            <a:chExt cx="1896273" cy="1454412"/>
          </a:xfrm>
        </p:grpSpPr>
        <p:sp>
          <p:nvSpPr>
            <p:cNvPr id="9" name="Nadpis 1">
              <a:extLst>
                <a:ext uri="{FF2B5EF4-FFF2-40B4-BE49-F238E27FC236}">
                  <a16:creationId xmlns:a16="http://schemas.microsoft.com/office/drawing/2014/main" id="{33283829-3E79-4AFF-84F7-9A3789062BF4}"/>
                </a:ext>
              </a:extLst>
            </p:cNvPr>
            <p:cNvSpPr txBox="1">
              <a:spLocks/>
            </p:cNvSpPr>
            <p:nvPr/>
          </p:nvSpPr>
          <p:spPr>
            <a:xfrm>
              <a:off x="5571005" y="1307550"/>
              <a:ext cx="1557311" cy="13563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k-SK" sz="3200">
                  <a:solidFill>
                    <a:schemeClr val="bg1"/>
                  </a:solidFill>
                </a:rPr>
                <a:t>Before</a:t>
              </a:r>
            </a:p>
          </p:txBody>
        </p:sp>
        <p:sp>
          <p:nvSpPr>
            <p:cNvPr id="4" name="Arrow: Left 3">
              <a:extLst>
                <a:ext uri="{FF2B5EF4-FFF2-40B4-BE49-F238E27FC236}">
                  <a16:creationId xmlns:a16="http://schemas.microsoft.com/office/drawing/2014/main" id="{702B5DF3-91EF-4123-AD88-911709B66009}"/>
                </a:ext>
              </a:extLst>
            </p:cNvPr>
            <p:cNvSpPr/>
            <p:nvPr/>
          </p:nvSpPr>
          <p:spPr>
            <a:xfrm>
              <a:off x="5232043" y="2087405"/>
              <a:ext cx="1573966" cy="674557"/>
            </a:xfrm>
            <a:prstGeom prst="leftArrow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6A98DE3-55B9-4A0F-A03F-8FC324E4F52F}"/>
              </a:ext>
            </a:extLst>
          </p:cNvPr>
          <p:cNvSpPr/>
          <p:nvPr/>
        </p:nvSpPr>
        <p:spPr>
          <a:xfrm>
            <a:off x="1172206" y="4973013"/>
            <a:ext cx="1386589" cy="674556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Open hand with plant outline">
            <a:extLst>
              <a:ext uri="{FF2B5EF4-FFF2-40B4-BE49-F238E27FC236}">
                <a16:creationId xmlns:a16="http://schemas.microsoft.com/office/drawing/2014/main" id="{B230D698-0E73-47EE-AEF4-F32D9E3F5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91" y="5472113"/>
            <a:ext cx="1235868" cy="12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5589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D106F847BE174BA11D5BB2C502EF92" ma:contentTypeVersion="6" ma:contentTypeDescription="Umožňuje vytvoriť nový dokument." ma:contentTypeScope="" ma:versionID="abe299ed124d08de8df0a79159885d92">
  <xsd:schema xmlns:xsd="http://www.w3.org/2001/XMLSchema" xmlns:xs="http://www.w3.org/2001/XMLSchema" xmlns:p="http://schemas.microsoft.com/office/2006/metadata/properties" xmlns:ns2="32c8687a-6331-4e15-b3e4-12236a0794f1" targetNamespace="http://schemas.microsoft.com/office/2006/metadata/properties" ma:root="true" ma:fieldsID="b137cff4793e6686f6f37c12677a0a12" ns2:_="">
    <xsd:import namespace="32c8687a-6331-4e15-b3e4-12236a0794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8687a-6331-4e15-b3e4-12236a0794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281175-A84F-4B11-8291-EEB674AB73F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543082D-87D7-41DF-998D-7981E0DBF8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D5D263-D66B-4B5A-93E8-5BFFD8B2F696}">
  <ds:schemaRefs>
    <ds:schemaRef ds:uri="32c8687a-6331-4e15-b3e4-12236a0794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Basis</vt:lpstr>
      <vt:lpstr>Green Norse Tilgnerka</vt:lpstr>
      <vt:lpstr>Our reasoning for joining this project</vt:lpstr>
      <vt:lpstr>Table of Contents</vt:lpstr>
      <vt:lpstr>PowerPoint Presentation</vt:lpstr>
      <vt:lpstr>The original goals of Blue Tilgnerka</vt:lpstr>
      <vt:lpstr>Implementation I - Vegetation roof</vt:lpstr>
      <vt:lpstr>PowerPoint Presentation</vt:lpstr>
      <vt:lpstr>Implementation II – Rainfall lake</vt:lpstr>
      <vt:lpstr>Implementation III</vt:lpstr>
      <vt:lpstr>Implementation IV - Saplings</vt:lpstr>
      <vt:lpstr>A success!</vt:lpstr>
      <vt:lpstr>Green Norse Tilgnerka</vt:lpstr>
      <vt:lpstr>Our goals</vt:lpstr>
      <vt:lpstr>Spreading Awareness</vt:lpstr>
      <vt:lpstr>Quality of Water</vt:lpstr>
      <vt:lpstr>Promoting Recycling</vt:lpstr>
      <vt:lpstr>Increase the amount of greenery</vt:lpstr>
      <vt:lpstr>Reduce garbage</vt:lpstr>
      <vt:lpstr>Rainwater storage</vt:lpstr>
      <vt:lpstr>Reduction of asphalt roads</vt:lpstr>
      <vt:lpstr>Event Organizing</vt:lpstr>
      <vt:lpstr>Undoubtful success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Tilgnerka</dc:title>
  <dc:creator>Zuzana Pročková</dc:creator>
  <cp:revision>119</cp:revision>
  <dcterms:created xsi:type="dcterms:W3CDTF">2021-04-29T18:54:04Z</dcterms:created>
  <dcterms:modified xsi:type="dcterms:W3CDTF">2021-05-07T01:41:58Z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0x0101008ED106F847BE174BA11D5BB2C502EF92</vt:lpwstr>
  </property>
</Properties>
</file>