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1" r:id="rId8"/>
    <p:sldId id="260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B021E9-8B5A-4649-BA6D-98DE9006522C}" v="134" dt="2021-03-30T15:02:57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7CA2A18A-BD24-493B-9762-F5EA67346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28" y="330316"/>
            <a:ext cx="6030352" cy="6030352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C87F516-61E2-480E-8A93-4D801EAF0152}"/>
              </a:ext>
            </a:extLst>
          </p:cNvPr>
          <p:cNvSpPr/>
          <p:nvPr/>
        </p:nvSpPr>
        <p:spPr>
          <a:xfrm>
            <a:off x="3182523" y="797359"/>
            <a:ext cx="5187862" cy="51252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0F442FE-20A6-40B5-89B7-CD6A5B12473E}"/>
              </a:ext>
            </a:extLst>
          </p:cNvPr>
          <p:cNvSpPr txBox="1"/>
          <p:nvPr/>
        </p:nvSpPr>
        <p:spPr>
          <a:xfrm>
            <a:off x="3747109" y="1481986"/>
            <a:ext cx="4037555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 dirty="0">
                <a:latin typeface="Cavolini"/>
                <a:ea typeface="+mn-lt"/>
                <a:cs typeface="+mn-lt"/>
              </a:rPr>
              <a:t>Po czym poznać, czy dziecko lub nastolatek szkodliwie korzysta z multimediów?</a:t>
            </a:r>
          </a:p>
          <a:p>
            <a:endParaRPr lang="pl-PL" sz="3200" b="1" dirty="0">
              <a:latin typeface="Cavolini"/>
              <a:cs typeface="Calibri"/>
            </a:endParaRPr>
          </a:p>
          <a:p>
            <a:r>
              <a:rPr lang="pl-PL" sz="3200" b="1" dirty="0">
                <a:latin typeface="Cavolini"/>
                <a:cs typeface="Calibri"/>
              </a:rPr>
              <a:t>11 sygnałów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6A4F5534-4DAA-4B83-8498-A40A8BAB5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455" y="345510"/>
            <a:ext cx="6177419" cy="61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0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84E645C1-58EA-474C-B982-2F693338B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633" y="241126"/>
            <a:ext cx="6166980" cy="61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7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23A45DA9-D7B2-4069-AE13-E67B4316D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496" y="199373"/>
            <a:ext cx="6156542" cy="617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3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946C3B57-5154-4730-BB4C-23E8600E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633" y="345509"/>
            <a:ext cx="6031282" cy="60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9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7CA2A18A-BD24-493B-9762-F5EA67346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440" y="288563"/>
            <a:ext cx="6113858" cy="6103420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F566C1FD-5BF2-442A-8119-87A8C2C11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675" y="366386"/>
            <a:ext cx="6125225" cy="611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6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277173EA-879C-4DDE-9DE0-A142AF04D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675" y="293317"/>
            <a:ext cx="6229609" cy="62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6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992A015F-C0AC-4280-8B2F-381BD7F89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058" y="366386"/>
            <a:ext cx="6125226" cy="612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6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17321F53-584C-402A-ADFE-13E8D22B2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757" y="199373"/>
            <a:ext cx="6177418" cy="617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8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1006515E-84E7-4796-BFDE-E51A20474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181" y="345510"/>
            <a:ext cx="6135665" cy="613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3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73622F06-48E0-4857-B0B4-46E6B306B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428" y="209811"/>
            <a:ext cx="6166980" cy="61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6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777EF879-1997-4650-B53C-574E70FB4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880" y="397701"/>
            <a:ext cx="6083473" cy="60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3442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Panoramiczny</PresentationFormat>
  <Paragraphs>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Cavolini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zuku</dc:creator>
  <cp:lastModifiedBy>Anna Żukowska</cp:lastModifiedBy>
  <cp:revision>67</cp:revision>
  <dcterms:created xsi:type="dcterms:W3CDTF">2021-03-30T14:51:24Z</dcterms:created>
  <dcterms:modified xsi:type="dcterms:W3CDTF">2021-03-31T13:31:38Z</dcterms:modified>
</cp:coreProperties>
</file>