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58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4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670B-5210-4E42-BE99-D62486742AB0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8670B-5210-4E42-BE99-D62486742AB0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FB8BB-CCB3-4BE7-B8F1-689A04A8F09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RASTLINSTVO a ŽIVOČÍŠSTVO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sz="4400" dirty="0" smtClean="0"/>
              <a:t>AFRIKY</a:t>
            </a:r>
            <a:endParaRPr lang="sk-SK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1406" y="928670"/>
            <a:ext cx="8858280" cy="5143535"/>
          </a:xfrm>
        </p:spPr>
        <p:txBody>
          <a:bodyPr>
            <a:normAutofit/>
          </a:bodyPr>
          <a:lstStyle/>
          <a:p>
            <a:r>
              <a:rPr lang="sk-SK" sz="4000" dirty="0" smtClean="0"/>
              <a:t>rozložené </a:t>
            </a:r>
            <a:r>
              <a:rPr lang="sk-SK" sz="4000" dirty="0" smtClean="0"/>
              <a:t>rovnomerne po oboch stranách </a:t>
            </a:r>
            <a:r>
              <a:rPr lang="sk-SK" sz="4000" dirty="0" smtClean="0"/>
              <a:t>Rovníka </a:t>
            </a:r>
            <a:r>
              <a:rPr lang="sk-SK" sz="4000" dirty="0" smtClean="0"/>
              <a:t>– tak ako podnebie </a:t>
            </a:r>
            <a:r>
              <a:rPr lang="sk-SK" sz="4000" dirty="0" smtClean="0"/>
              <a:t>(str.26 </a:t>
            </a:r>
            <a:r>
              <a:rPr lang="sk-SK" sz="4000" dirty="0" smtClean="0"/>
              <a:t>– mapka)</a:t>
            </a:r>
          </a:p>
          <a:p>
            <a:r>
              <a:rPr lang="sk-SK" sz="4000" u="sng" dirty="0" smtClean="0"/>
              <a:t>Pásma</a:t>
            </a:r>
            <a:r>
              <a:rPr lang="sk-SK" sz="4000" dirty="0" smtClean="0"/>
              <a:t> R a Ž </a:t>
            </a:r>
            <a:r>
              <a:rPr lang="sk-SK" sz="4000" u="sng" dirty="0" smtClean="0"/>
              <a:t>sa menia</a:t>
            </a:r>
            <a:r>
              <a:rPr lang="sk-SK" sz="4000" dirty="0" smtClean="0"/>
              <a:t> </a:t>
            </a:r>
            <a:r>
              <a:rPr lang="sk-SK" sz="4000" u="sng" dirty="0" smtClean="0"/>
              <a:t>v </a:t>
            </a:r>
            <a:r>
              <a:rPr lang="sk-SK" sz="4000" u="sng" dirty="0" smtClean="0"/>
              <a:t>závislosti od zrážok, teploty a nadmorskej výšky</a:t>
            </a:r>
            <a:endParaRPr lang="sk-SK" sz="4000" dirty="0" smtClean="0"/>
          </a:p>
          <a:p>
            <a:r>
              <a:rPr lang="sk-SK" sz="4000" dirty="0" smtClean="0"/>
              <a:t>AFR je najteplejší kontinent</a:t>
            </a:r>
          </a:p>
          <a:p>
            <a:pPr marL="0" indent="0">
              <a:buNone/>
            </a:pPr>
            <a:endParaRPr lang="sk-SK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l"/>
            <a:r>
              <a:rPr lang="sk-SK" b="1" dirty="0" smtClean="0"/>
              <a:t>DAŽĎOVÉ LESY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Úzky pás </a:t>
            </a:r>
            <a:r>
              <a:rPr lang="sk-SK" dirty="0" smtClean="0"/>
              <a:t>okolo </a:t>
            </a:r>
            <a:r>
              <a:rPr lang="sk-SK" dirty="0" err="1" smtClean="0"/>
              <a:t>rRvníka</a:t>
            </a:r>
            <a:r>
              <a:rPr lang="sk-SK" dirty="0" smtClean="0"/>
              <a:t> </a:t>
            </a:r>
            <a:r>
              <a:rPr lang="sk-SK" dirty="0" smtClean="0"/>
              <a:t>a pri Guinejskom </a:t>
            </a:r>
            <a:r>
              <a:rPr lang="sk-SK" dirty="0" smtClean="0"/>
              <a:t>z.</a:t>
            </a:r>
            <a:endParaRPr lang="sk-SK" dirty="0" smtClean="0"/>
          </a:p>
          <a:p>
            <a:r>
              <a:rPr lang="sk-SK" dirty="0" smtClean="0"/>
              <a:t>Vlhko, teplo</a:t>
            </a:r>
          </a:p>
          <a:p>
            <a:r>
              <a:rPr lang="sk-SK" dirty="0" smtClean="0"/>
              <a:t>Najpestrejšie R a Ž – najviac </a:t>
            </a:r>
            <a:r>
              <a:rPr lang="sk-SK" dirty="0" smtClean="0"/>
              <a:t>druhov (od </a:t>
            </a:r>
            <a:r>
              <a:rPr lang="sk-SK" dirty="0" smtClean="0"/>
              <a:t>baktérií po </a:t>
            </a:r>
            <a:r>
              <a:rPr lang="sk-SK" dirty="0" smtClean="0"/>
              <a:t>ľudoopy)</a:t>
            </a:r>
            <a:endParaRPr lang="sk-SK" dirty="0" smtClean="0"/>
          </a:p>
          <a:p>
            <a:r>
              <a:rPr lang="sk-SK" dirty="0" smtClean="0"/>
              <a:t>Les – poschodia / </a:t>
            </a:r>
            <a:r>
              <a:rPr lang="sk-SK" dirty="0" err="1" smtClean="0"/>
              <a:t>etáže</a:t>
            </a:r>
            <a:r>
              <a:rPr lang="sk-SK" dirty="0" smtClean="0"/>
              <a:t> (70 m najvyššie stromy, liany, prítmie...)</a:t>
            </a:r>
          </a:p>
          <a:p>
            <a:r>
              <a:rPr lang="sk-SK" dirty="0" smtClean="0"/>
              <a:t>Vzácne drevo – mahagón, eben, </a:t>
            </a:r>
            <a:r>
              <a:rPr lang="sk-SK" dirty="0" err="1" smtClean="0"/>
              <a:t>teakové</a:t>
            </a:r>
            <a:endParaRPr lang="sk-SK" dirty="0" smtClean="0"/>
          </a:p>
          <a:p>
            <a:r>
              <a:rPr lang="sk-SK" dirty="0" smtClean="0"/>
              <a:t>Pôdy – červené (veľa vody – železo)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SAVANY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000660"/>
          </a:xfrm>
        </p:spPr>
        <p:txBody>
          <a:bodyPr>
            <a:normAutofit/>
          </a:bodyPr>
          <a:lstStyle/>
          <a:p>
            <a:r>
              <a:rPr lang="sk-SK" dirty="0" smtClean="0"/>
              <a:t>Od rovníka smerom k obr. R a </a:t>
            </a:r>
            <a:r>
              <a:rPr lang="sk-SK" dirty="0" smtClean="0"/>
              <a:t>K</a:t>
            </a:r>
          </a:p>
          <a:p>
            <a:r>
              <a:rPr lang="sk-SK" dirty="0" smtClean="0"/>
              <a:t>zrážky klesajú </a:t>
            </a:r>
            <a:r>
              <a:rPr lang="sk-SK" dirty="0" smtClean="0"/>
              <a:t>– obdobie dažďov a sucha</a:t>
            </a:r>
          </a:p>
          <a:p>
            <a:r>
              <a:rPr lang="sk-SK" dirty="0" smtClean="0"/>
              <a:t>Savany – obrovské lúky v trópoch (tráva 2 m)</a:t>
            </a:r>
          </a:p>
          <a:p>
            <a:r>
              <a:rPr lang="sk-SK" dirty="0" smtClean="0"/>
              <a:t>3 kategórie zvierat: </a:t>
            </a:r>
            <a:r>
              <a:rPr lang="sk-SK" u="sng" dirty="0" smtClean="0"/>
              <a:t>malé bylinožravce</a:t>
            </a:r>
            <a:r>
              <a:rPr lang="sk-SK" dirty="0" smtClean="0"/>
              <a:t> (</a:t>
            </a:r>
            <a:r>
              <a:rPr lang="sk-SK" dirty="0" err="1" smtClean="0"/>
              <a:t>pakone</a:t>
            </a:r>
            <a:r>
              <a:rPr lang="sk-SK" dirty="0" smtClean="0"/>
              <a:t>, žirafy, zebry, antilopy), </a:t>
            </a:r>
            <a:r>
              <a:rPr lang="sk-SK" u="sng" dirty="0" smtClean="0"/>
              <a:t>majestátne bylinožravce </a:t>
            </a:r>
            <a:r>
              <a:rPr lang="sk-SK" dirty="0" smtClean="0"/>
              <a:t>(slony, hrochy a nosorožce) a </a:t>
            </a:r>
            <a:r>
              <a:rPr lang="sk-SK" u="sng" dirty="0" smtClean="0"/>
              <a:t>mäsožravce</a:t>
            </a:r>
            <a:r>
              <a:rPr lang="sk-SK" dirty="0" smtClean="0"/>
              <a:t> (lev, leopard, hyena)</a:t>
            </a:r>
          </a:p>
          <a:p>
            <a:r>
              <a:rPr lang="sk-SK" dirty="0" smtClean="0"/>
              <a:t>Stromy – akácie (dáždnikové) a </a:t>
            </a:r>
            <a:r>
              <a:rPr lang="sk-SK" dirty="0" err="1" smtClean="0"/>
              <a:t>baobaby</a:t>
            </a:r>
            <a:r>
              <a:rPr lang="sk-SK" dirty="0" smtClean="0"/>
              <a:t> (fľaškové)</a:t>
            </a:r>
          </a:p>
          <a:p>
            <a:r>
              <a:rPr lang="sk-SK" dirty="0" smtClean="0"/>
              <a:t>Pôdy - škoricové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SAHEL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Úzky pás medzi savanou a púšťou – polopúšť – najmä v záp. AFR</a:t>
            </a:r>
          </a:p>
          <a:p>
            <a:r>
              <a:rPr lang="sk-SK" dirty="0" err="1" smtClean="0"/>
              <a:t>Dezertifikácia</a:t>
            </a:r>
            <a:r>
              <a:rPr lang="sk-SK" dirty="0" smtClean="0"/>
              <a:t> – rozširovanie púští – vplyvom globálneho otepľovania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PÚŠTE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285860"/>
            <a:ext cx="9001156" cy="4525963"/>
          </a:xfrm>
        </p:spPr>
        <p:txBody>
          <a:bodyPr>
            <a:normAutofit fontScale="92500" lnSpcReduction="10000"/>
          </a:bodyPr>
          <a:lstStyle/>
          <a:p>
            <a:r>
              <a:rPr lang="sk-SK" sz="3600" dirty="0" smtClean="0"/>
              <a:t>Pri obr. R a K (pasáty)</a:t>
            </a:r>
          </a:p>
          <a:p>
            <a:r>
              <a:rPr lang="sk-SK" sz="3600" dirty="0" smtClean="0"/>
              <a:t>Pôdy nevyvinuté – piesok, štrk, kamene</a:t>
            </a:r>
          </a:p>
          <a:p>
            <a:r>
              <a:rPr lang="sk-SK" sz="3600" dirty="0" smtClean="0"/>
              <a:t>R – veľmi chudobné, </a:t>
            </a:r>
            <a:r>
              <a:rPr lang="sk-SK" sz="3600" dirty="0" smtClean="0"/>
              <a:t>suchomilné</a:t>
            </a:r>
            <a:endParaRPr lang="sk-SK" sz="3600" dirty="0" smtClean="0"/>
          </a:p>
          <a:p>
            <a:r>
              <a:rPr lang="sk-SK" sz="3600" dirty="0" smtClean="0"/>
              <a:t>Náhle dažde – R zakvitnú a uvoľnia semená – prirodzená obnova</a:t>
            </a:r>
          </a:p>
          <a:p>
            <a:r>
              <a:rPr lang="sk-SK" sz="3600" dirty="0" smtClean="0"/>
              <a:t>Ž – žijú v noci, majú veľké oči – hmyz, hady, hlodavce, jaštery... ŤAVA – koráb púšte</a:t>
            </a:r>
          </a:p>
          <a:p>
            <a:r>
              <a:rPr lang="sk-SK" sz="3600" dirty="0" smtClean="0"/>
              <a:t>Oázy, duny, </a:t>
            </a:r>
            <a:r>
              <a:rPr lang="sk-SK" sz="3600" dirty="0" err="1" smtClean="0"/>
              <a:t>vádí</a:t>
            </a:r>
            <a:r>
              <a:rPr lang="sk-SK" sz="3600" dirty="0" smtClean="0"/>
              <a:t>, karavána</a:t>
            </a:r>
          </a:p>
          <a:p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SUBTRÓPY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 severnom a južnom pobreží AFR – pri mori</a:t>
            </a:r>
          </a:p>
          <a:p>
            <a:r>
              <a:rPr lang="sk-SK" dirty="0" smtClean="0"/>
              <a:t>Viac zrážok od AO a Stredozemného mora – západné prúdenie</a:t>
            </a:r>
          </a:p>
          <a:p>
            <a:r>
              <a:rPr lang="sk-SK" dirty="0" smtClean="0"/>
              <a:t>R – citrusy, olivy, vinič, pšenica – </a:t>
            </a:r>
            <a:r>
              <a:rPr lang="sk-SK" i="1" dirty="0" smtClean="0"/>
              <a:t>obilnica antického Ríma</a:t>
            </a:r>
            <a:r>
              <a:rPr lang="sk-SK" dirty="0" smtClean="0"/>
              <a:t> bol Egypt a Tunisko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VÝŠKOVÁ STUPŇOVITOSŤ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600200"/>
            <a:ext cx="8686800" cy="4525963"/>
          </a:xfrm>
        </p:spPr>
        <p:txBody>
          <a:bodyPr/>
          <a:lstStyle/>
          <a:p>
            <a:r>
              <a:rPr lang="sk-SK" dirty="0" smtClean="0"/>
              <a:t>možno ju pozorovať v pohoriach: Kilimandžáro, Atlas, Keňa, Etiópska vysočina</a:t>
            </a:r>
          </a:p>
          <a:p>
            <a:r>
              <a:rPr lang="sk-SK" dirty="0" smtClean="0"/>
              <a:t>Na úpätí je savana, nad ňou horské dažďové lesy, kroviny a vysokohorské lúky a končia skaliskami, na ktorých rastú machy a lišajníky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Nakresliť zo str. 28 obrázok vľavo hore</a:t>
            </a:r>
          </a:p>
          <a:p>
            <a:r>
              <a:rPr lang="sk-SK" dirty="0" smtClean="0"/>
              <a:t>Náveterné svahy majú viac zrážok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CHRÁNENÉ ÚZEMIA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Najmä na savanách sú národné parky: </a:t>
            </a:r>
            <a:r>
              <a:rPr lang="sk-SK" dirty="0" err="1" smtClean="0"/>
              <a:t>Serengheti</a:t>
            </a:r>
            <a:r>
              <a:rPr lang="sk-SK" dirty="0" smtClean="0"/>
              <a:t>, </a:t>
            </a:r>
            <a:r>
              <a:rPr lang="sk-SK" dirty="0" err="1" smtClean="0"/>
              <a:t>Tsavo</a:t>
            </a:r>
            <a:r>
              <a:rPr lang="sk-SK" dirty="0" smtClean="0"/>
              <a:t>, </a:t>
            </a:r>
            <a:r>
              <a:rPr lang="sk-SK" dirty="0" err="1" smtClean="0"/>
              <a:t>Krugerov</a:t>
            </a:r>
            <a:r>
              <a:rPr lang="sk-SK" dirty="0" smtClean="0"/>
              <a:t>  a iné</a:t>
            </a:r>
          </a:p>
          <a:p>
            <a:r>
              <a:rPr lang="sk-SK" dirty="0" smtClean="0"/>
              <a:t>Savana má 2 nepriateľov – požiare </a:t>
            </a:r>
            <a:r>
              <a:rPr lang="sk-SK" smtClean="0"/>
              <a:t>a pytliakov</a:t>
            </a:r>
            <a:endParaRPr lang="sk-SK" dirty="0" smtClean="0"/>
          </a:p>
          <a:p>
            <a:r>
              <a:rPr lang="sk-SK" dirty="0" smtClean="0"/>
              <a:t>Madagaskar – iba tam žijú </a:t>
            </a:r>
            <a:r>
              <a:rPr lang="sk-SK" dirty="0" err="1" smtClean="0"/>
              <a:t>lemury</a:t>
            </a:r>
            <a:r>
              <a:rPr lang="sk-SK" dirty="0" smtClean="0"/>
              <a:t> (</a:t>
            </a:r>
            <a:r>
              <a:rPr lang="sk-SK" dirty="0" err="1" smtClean="0"/>
              <a:t>endemit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383</Words>
  <Application>Microsoft Office PowerPoint</Application>
  <PresentationFormat>Prezentácia na obrazovke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2" baseType="lpstr">
      <vt:lpstr>Arial</vt:lpstr>
      <vt:lpstr>Calibri</vt:lpstr>
      <vt:lpstr>Motív Office</vt:lpstr>
      <vt:lpstr>RASTLINSTVO a ŽIVOČÍŠSTVO</vt:lpstr>
      <vt:lpstr>Prezentácia programu PowerPoint</vt:lpstr>
      <vt:lpstr>DAŽĎOVÉ LESY</vt:lpstr>
      <vt:lpstr>SAVANY</vt:lpstr>
      <vt:lpstr>SAHEL</vt:lpstr>
      <vt:lpstr>PÚŠTE</vt:lpstr>
      <vt:lpstr>SUBTRÓPY</vt:lpstr>
      <vt:lpstr>VÝŠKOVÁ STUPŇOVITOSŤ</vt:lpstr>
      <vt:lpstr>CHRÁNENÉ ÚZEMIA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KANADA</dc:title>
  <dc:creator>client</dc:creator>
  <cp:lastModifiedBy>client</cp:lastModifiedBy>
  <cp:revision>40</cp:revision>
  <dcterms:created xsi:type="dcterms:W3CDTF">2013-05-02T08:02:48Z</dcterms:created>
  <dcterms:modified xsi:type="dcterms:W3CDTF">2020-10-29T08:17:04Z</dcterms:modified>
</cp:coreProperties>
</file>