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50D5E-80ED-4B68-A6C9-5273458D2696}" v="158" dt="2023-04-26T14:50:39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laba" userId="ea6b787c925071c0" providerId="LiveId" clId="{A8C50D5E-80ED-4B68-A6C9-5273458D2696}"/>
    <pc:docChg chg="undo custSel addSld delSld modSld">
      <pc:chgData name="Anna Slaba" userId="ea6b787c925071c0" providerId="LiveId" clId="{A8C50D5E-80ED-4B68-A6C9-5273458D2696}" dt="2023-04-26T15:02:17.597" v="8623" actId="27636"/>
      <pc:docMkLst>
        <pc:docMk/>
      </pc:docMkLst>
      <pc:sldChg chg="addSp delSp modSp mod setBg delDesignElem">
        <pc:chgData name="Anna Slaba" userId="ea6b787c925071c0" providerId="LiveId" clId="{A8C50D5E-80ED-4B68-A6C9-5273458D2696}" dt="2023-04-25T15:22:11.070" v="600" actId="20577"/>
        <pc:sldMkLst>
          <pc:docMk/>
          <pc:sldMk cId="3943738707" sldId="256"/>
        </pc:sldMkLst>
        <pc:spChg chg="mod">
          <ac:chgData name="Anna Slaba" userId="ea6b787c925071c0" providerId="LiveId" clId="{A8C50D5E-80ED-4B68-A6C9-5273458D2696}" dt="2023-04-25T15:12:32.811" v="323" actId="2710"/>
          <ac:spMkLst>
            <pc:docMk/>
            <pc:sldMk cId="3943738707" sldId="256"/>
            <ac:spMk id="2" creationId="{C2DE90CE-9F64-F0E7-E157-408BFF80DAB6}"/>
          </ac:spMkLst>
        </pc:spChg>
        <pc:spChg chg="mod">
          <ac:chgData name="Anna Slaba" userId="ea6b787c925071c0" providerId="LiveId" clId="{A8C50D5E-80ED-4B68-A6C9-5273458D2696}" dt="2023-04-25T15:22:11.070" v="600" actId="20577"/>
          <ac:spMkLst>
            <pc:docMk/>
            <pc:sldMk cId="3943738707" sldId="256"/>
            <ac:spMk id="3" creationId="{6C7178CA-96B1-9FDC-BD82-A011DD7DBF60}"/>
          </ac:spMkLst>
        </pc:spChg>
        <pc:spChg chg="del">
          <ac:chgData name="Anna Slaba" userId="ea6b787c925071c0" providerId="LiveId" clId="{A8C50D5E-80ED-4B68-A6C9-5273458D2696}" dt="2023-04-25T15:07:16.291" v="297"/>
          <ac:spMkLst>
            <pc:docMk/>
            <pc:sldMk cId="3943738707" sldId="256"/>
            <ac:spMk id="15" creationId="{6BF1DCD9-4684-4B84-AD73-6652C8BAC73F}"/>
          </ac:spMkLst>
        </pc:spChg>
        <pc:spChg chg="del">
          <ac:chgData name="Anna Slaba" userId="ea6b787c925071c0" providerId="LiveId" clId="{A8C50D5E-80ED-4B68-A6C9-5273458D2696}" dt="2023-04-25T15:07:16.291" v="297"/>
          <ac:spMkLst>
            <pc:docMk/>
            <pc:sldMk cId="3943738707" sldId="256"/>
            <ac:spMk id="17" creationId="{4BE6A732-8124-4A59-8EC9-BF4A1648A00C}"/>
          </ac:spMkLst>
        </pc:spChg>
        <pc:spChg chg="add del">
          <ac:chgData name="Anna Slaba" userId="ea6b787c925071c0" providerId="LiveId" clId="{A8C50D5E-80ED-4B68-A6C9-5273458D2696}" dt="2023-04-25T15:11:42.013" v="316" actId="26606"/>
          <ac:spMkLst>
            <pc:docMk/>
            <pc:sldMk cId="3943738707" sldId="256"/>
            <ac:spMk id="21" creationId="{4C1E981B-F06E-48B4-9275-F4B261AFCAC0}"/>
          </ac:spMkLst>
        </pc:spChg>
        <pc:spChg chg="add del">
          <ac:chgData name="Anna Slaba" userId="ea6b787c925071c0" providerId="LiveId" clId="{A8C50D5E-80ED-4B68-A6C9-5273458D2696}" dt="2023-04-25T15:11:42.013" v="316" actId="26606"/>
          <ac:spMkLst>
            <pc:docMk/>
            <pc:sldMk cId="3943738707" sldId="256"/>
            <ac:spMk id="23" creationId="{312E2C24-0CD2-4071-8CE2-B059993A99EF}"/>
          </ac:spMkLst>
        </pc:spChg>
        <pc:spChg chg="add del">
          <ac:chgData name="Anna Slaba" userId="ea6b787c925071c0" providerId="LiveId" clId="{A8C50D5E-80ED-4B68-A6C9-5273458D2696}" dt="2023-04-25T15:11:42.013" v="316" actId="26606"/>
          <ac:spMkLst>
            <pc:docMk/>
            <pc:sldMk cId="3943738707" sldId="256"/>
            <ac:spMk id="25" creationId="{24F1DC13-C830-4B86-A9C6-927F5C55DBD7}"/>
          </ac:spMkLst>
        </pc:spChg>
        <pc:spChg chg="add del">
          <ac:chgData name="Anna Slaba" userId="ea6b787c925071c0" providerId="LiveId" clId="{A8C50D5E-80ED-4B68-A6C9-5273458D2696}" dt="2023-04-25T15:11:46.109" v="318" actId="26606"/>
          <ac:spMkLst>
            <pc:docMk/>
            <pc:sldMk cId="3943738707" sldId="256"/>
            <ac:spMk id="27" creationId="{BFEFF673-A9DE-416D-A04E-1D50904542A9}"/>
          </ac:spMkLst>
        </pc:spChg>
        <pc:spChg chg="add">
          <ac:chgData name="Anna Slaba" userId="ea6b787c925071c0" providerId="LiveId" clId="{A8C50D5E-80ED-4B68-A6C9-5273458D2696}" dt="2023-04-25T15:11:46.145" v="319" actId="26606"/>
          <ac:spMkLst>
            <pc:docMk/>
            <pc:sldMk cId="3943738707" sldId="256"/>
            <ac:spMk id="29" creationId="{DF64BFF2-5083-4FD7-81B8-7680619A87F2}"/>
          </ac:spMkLst>
        </pc:spChg>
        <pc:picChg chg="mod ord">
          <ac:chgData name="Anna Slaba" userId="ea6b787c925071c0" providerId="LiveId" clId="{A8C50D5E-80ED-4B68-A6C9-5273458D2696}" dt="2023-04-25T15:11:46.145" v="319" actId="26606"/>
          <ac:picMkLst>
            <pc:docMk/>
            <pc:sldMk cId="3943738707" sldId="256"/>
            <ac:picMk id="16" creationId="{9ACA7272-694F-A668-17FD-DC74944C92D6}"/>
          </ac:picMkLst>
        </pc:picChg>
        <pc:cxnChg chg="del">
          <ac:chgData name="Anna Slaba" userId="ea6b787c925071c0" providerId="LiveId" clId="{A8C50D5E-80ED-4B68-A6C9-5273458D2696}" dt="2023-04-25T15:07:16.291" v="297"/>
          <ac:cxnSpMkLst>
            <pc:docMk/>
            <pc:sldMk cId="3943738707" sldId="256"/>
            <ac:cxnSpMk id="18" creationId="{EFDAA6A4-1F42-460B-A500-921EEB4BC01C}"/>
          </ac:cxnSpMkLst>
        </pc:cxnChg>
      </pc:sldChg>
      <pc:sldChg chg="addSp delSp modSp new mod setBg setClrOvrMap delDesignElem">
        <pc:chgData name="Anna Slaba" userId="ea6b787c925071c0" providerId="LiveId" clId="{A8C50D5E-80ED-4B68-A6C9-5273458D2696}" dt="2023-04-25T15:09:33.038" v="313" actId="255"/>
        <pc:sldMkLst>
          <pc:docMk/>
          <pc:sldMk cId="732658811" sldId="257"/>
        </pc:sldMkLst>
        <pc:spChg chg="mod">
          <ac:chgData name="Anna Slaba" userId="ea6b787c925071c0" providerId="LiveId" clId="{A8C50D5E-80ED-4B68-A6C9-5273458D2696}" dt="2023-04-25T15:08:54.853" v="309" actId="27636"/>
          <ac:spMkLst>
            <pc:docMk/>
            <pc:sldMk cId="732658811" sldId="257"/>
            <ac:spMk id="2" creationId="{AE3D62DD-20DF-E633-0A80-71FE0F78E8CB}"/>
          </ac:spMkLst>
        </pc:spChg>
        <pc:spChg chg="mod">
          <ac:chgData name="Anna Slaba" userId="ea6b787c925071c0" providerId="LiveId" clId="{A8C50D5E-80ED-4B68-A6C9-5273458D2696}" dt="2023-04-25T15:09:33.038" v="313" actId="255"/>
          <ac:spMkLst>
            <pc:docMk/>
            <pc:sldMk cId="732658811" sldId="257"/>
            <ac:spMk id="3" creationId="{2AC1494E-68A0-61AD-13AD-8DFB3FA04DF3}"/>
          </ac:spMkLst>
        </pc:spChg>
        <pc:spChg chg="add del">
          <ac:chgData name="Anna Slaba" userId="ea6b787c925071c0" providerId="LiveId" clId="{A8C50D5E-80ED-4B68-A6C9-5273458D2696}" dt="2023-04-25T15:08:19.502" v="304"/>
          <ac:spMkLst>
            <pc:docMk/>
            <pc:sldMk cId="732658811" sldId="257"/>
            <ac:spMk id="5" creationId="{052BEFF1-896C-45B1-B02C-96A6A1BC389A}"/>
          </ac:spMkLst>
        </pc:spChg>
        <pc:spChg chg="add del">
          <ac:chgData name="Anna Slaba" userId="ea6b787c925071c0" providerId="LiveId" clId="{A8C50D5E-80ED-4B68-A6C9-5273458D2696}" dt="2023-04-25T15:08:19.502" v="304"/>
          <ac:spMkLst>
            <pc:docMk/>
            <pc:sldMk cId="732658811" sldId="257"/>
            <ac:spMk id="6" creationId="{BB237A14-61B1-4C00-A670-5D8D68A8668E}"/>
          </ac:spMkLst>
        </pc:spChg>
        <pc:spChg chg="add del">
          <ac:chgData name="Anna Slaba" userId="ea6b787c925071c0" providerId="LiveId" clId="{A8C50D5E-80ED-4B68-A6C9-5273458D2696}" dt="2023-04-25T15:08:19.502" v="304"/>
          <ac:spMkLst>
            <pc:docMk/>
            <pc:sldMk cId="732658811" sldId="257"/>
            <ac:spMk id="7" creationId="{8598F259-6F54-47A3-8D13-1603D786A328}"/>
          </ac:spMkLst>
        </pc:spChg>
        <pc:spChg chg="add del">
          <ac:chgData name="Anna Slaba" userId="ea6b787c925071c0" providerId="LiveId" clId="{A8C50D5E-80ED-4B68-A6C9-5273458D2696}" dt="2023-04-25T15:08:01.286" v="301"/>
          <ac:spMkLst>
            <pc:docMk/>
            <pc:sldMk cId="732658811" sldId="257"/>
            <ac:spMk id="8" creationId="{74CD14DB-BB81-479F-A1FC-1C75640E9F84}"/>
          </ac:spMkLst>
        </pc:spChg>
        <pc:spChg chg="add del">
          <ac:chgData name="Anna Slaba" userId="ea6b787c925071c0" providerId="LiveId" clId="{A8C50D5E-80ED-4B68-A6C9-5273458D2696}" dt="2023-04-25T15:08:19.502" v="304"/>
          <ac:spMkLst>
            <pc:docMk/>
            <pc:sldMk cId="732658811" sldId="257"/>
            <ac:spMk id="9" creationId="{0BA768A8-4FED-4ED8-9E46-6BE72188ECD2}"/>
          </ac:spMkLst>
        </pc:spChg>
        <pc:spChg chg="add del">
          <ac:chgData name="Anna Slaba" userId="ea6b787c925071c0" providerId="LiveId" clId="{A8C50D5E-80ED-4B68-A6C9-5273458D2696}" dt="2023-04-25T15:08:01.286" v="301"/>
          <ac:spMkLst>
            <pc:docMk/>
            <pc:sldMk cId="732658811" sldId="257"/>
            <ac:spMk id="10" creationId="{C943A91B-7CA7-4592-A975-73B1BF8C4C74}"/>
          </ac:spMkLst>
        </pc:spChg>
        <pc:spChg chg="add">
          <ac:chgData name="Anna Slaba" userId="ea6b787c925071c0" providerId="LiveId" clId="{A8C50D5E-80ED-4B68-A6C9-5273458D2696}" dt="2023-04-25T15:08:22.918" v="305" actId="26606"/>
          <ac:spMkLst>
            <pc:docMk/>
            <pc:sldMk cId="732658811" sldId="257"/>
            <ac:spMk id="11" creationId="{74CD14DB-BB81-479F-A1FC-1C75640E9F84}"/>
          </ac:spMkLst>
        </pc:spChg>
        <pc:spChg chg="add del">
          <ac:chgData name="Anna Slaba" userId="ea6b787c925071c0" providerId="LiveId" clId="{A8C50D5E-80ED-4B68-A6C9-5273458D2696}" dt="2023-04-25T15:08:01.286" v="301"/>
          <ac:spMkLst>
            <pc:docMk/>
            <pc:sldMk cId="732658811" sldId="257"/>
            <ac:spMk id="12" creationId="{EC471314-E46A-414B-8D91-74880E84F187}"/>
          </ac:spMkLst>
        </pc:spChg>
        <pc:spChg chg="add">
          <ac:chgData name="Anna Slaba" userId="ea6b787c925071c0" providerId="LiveId" clId="{A8C50D5E-80ED-4B68-A6C9-5273458D2696}" dt="2023-04-25T15:08:22.918" v="305" actId="26606"/>
          <ac:spMkLst>
            <pc:docMk/>
            <pc:sldMk cId="732658811" sldId="257"/>
            <ac:spMk id="13" creationId="{C943A91B-7CA7-4592-A975-73B1BF8C4C74}"/>
          </ac:spMkLst>
        </pc:spChg>
        <pc:spChg chg="add del">
          <ac:chgData name="Anna Slaba" userId="ea6b787c925071c0" providerId="LiveId" clId="{A8C50D5E-80ED-4B68-A6C9-5273458D2696}" dt="2023-04-25T15:08:01.286" v="301"/>
          <ac:spMkLst>
            <pc:docMk/>
            <pc:sldMk cId="732658811" sldId="257"/>
            <ac:spMk id="14" creationId="{6A681326-1C9D-44A3-A627-3871BDAE4127}"/>
          </ac:spMkLst>
        </pc:spChg>
        <pc:spChg chg="add">
          <ac:chgData name="Anna Slaba" userId="ea6b787c925071c0" providerId="LiveId" clId="{A8C50D5E-80ED-4B68-A6C9-5273458D2696}" dt="2023-04-25T15:08:22.918" v="305" actId="26606"/>
          <ac:spMkLst>
            <pc:docMk/>
            <pc:sldMk cId="732658811" sldId="257"/>
            <ac:spMk id="15" creationId="{EC471314-E46A-414B-8D91-74880E84F187}"/>
          </ac:spMkLst>
        </pc:spChg>
        <pc:spChg chg="add">
          <ac:chgData name="Anna Slaba" userId="ea6b787c925071c0" providerId="LiveId" clId="{A8C50D5E-80ED-4B68-A6C9-5273458D2696}" dt="2023-04-25T15:08:22.918" v="305" actId="26606"/>
          <ac:spMkLst>
            <pc:docMk/>
            <pc:sldMk cId="732658811" sldId="257"/>
            <ac:spMk id="16" creationId="{6A681326-1C9D-44A3-A627-3871BDAE4127}"/>
          </ac:spMkLst>
        </pc:spChg>
      </pc:sldChg>
      <pc:sldChg chg="modSp new mod">
        <pc:chgData name="Anna Slaba" userId="ea6b787c925071c0" providerId="LiveId" clId="{A8C50D5E-80ED-4B68-A6C9-5273458D2696}" dt="2023-04-25T15:17:42.451" v="517" actId="20577"/>
        <pc:sldMkLst>
          <pc:docMk/>
          <pc:sldMk cId="4171244815" sldId="258"/>
        </pc:sldMkLst>
        <pc:spChg chg="mod">
          <ac:chgData name="Anna Slaba" userId="ea6b787c925071c0" providerId="LiveId" clId="{A8C50D5E-80ED-4B68-A6C9-5273458D2696}" dt="2023-04-25T15:15:33.821" v="394"/>
          <ac:spMkLst>
            <pc:docMk/>
            <pc:sldMk cId="4171244815" sldId="258"/>
            <ac:spMk id="2" creationId="{D23CCED2-CBD8-7E43-12B5-8A5376FD9C74}"/>
          </ac:spMkLst>
        </pc:spChg>
        <pc:spChg chg="mod">
          <ac:chgData name="Anna Slaba" userId="ea6b787c925071c0" providerId="LiveId" clId="{A8C50D5E-80ED-4B68-A6C9-5273458D2696}" dt="2023-04-25T15:17:42.451" v="517" actId="20577"/>
          <ac:spMkLst>
            <pc:docMk/>
            <pc:sldMk cId="4171244815" sldId="258"/>
            <ac:spMk id="3" creationId="{46434239-F442-A313-E29A-654A201D30AF}"/>
          </ac:spMkLst>
        </pc:spChg>
      </pc:sldChg>
      <pc:sldChg chg="modSp new mod">
        <pc:chgData name="Anna Slaba" userId="ea6b787c925071c0" providerId="LiveId" clId="{A8C50D5E-80ED-4B68-A6C9-5273458D2696}" dt="2023-04-25T15:28:41.548" v="931" actId="20577"/>
        <pc:sldMkLst>
          <pc:docMk/>
          <pc:sldMk cId="484724050" sldId="259"/>
        </pc:sldMkLst>
        <pc:spChg chg="mod">
          <ac:chgData name="Anna Slaba" userId="ea6b787c925071c0" providerId="LiveId" clId="{A8C50D5E-80ED-4B68-A6C9-5273458D2696}" dt="2023-04-25T15:28:41.548" v="931" actId="20577"/>
          <ac:spMkLst>
            <pc:docMk/>
            <pc:sldMk cId="484724050" sldId="259"/>
            <ac:spMk id="2" creationId="{23486C00-CC51-C912-4307-DB488894C85B}"/>
          </ac:spMkLst>
        </pc:spChg>
        <pc:spChg chg="mod">
          <ac:chgData name="Anna Slaba" userId="ea6b787c925071c0" providerId="LiveId" clId="{A8C50D5E-80ED-4B68-A6C9-5273458D2696}" dt="2023-04-25T15:25:49.299" v="930" actId="20577"/>
          <ac:spMkLst>
            <pc:docMk/>
            <pc:sldMk cId="484724050" sldId="259"/>
            <ac:spMk id="3" creationId="{07F4906D-8CF6-0E90-11BD-02F6816A07AE}"/>
          </ac:spMkLst>
        </pc:spChg>
      </pc:sldChg>
      <pc:sldChg chg="addSp delSp modSp new mod setBg">
        <pc:chgData name="Anna Slaba" userId="ea6b787c925071c0" providerId="LiveId" clId="{A8C50D5E-80ED-4B68-A6C9-5273458D2696}" dt="2023-04-25T15:44:03.143" v="1534" actId="122"/>
        <pc:sldMkLst>
          <pc:docMk/>
          <pc:sldMk cId="4219934263" sldId="260"/>
        </pc:sldMkLst>
        <pc:spChg chg="mod">
          <ac:chgData name="Anna Slaba" userId="ea6b787c925071c0" providerId="LiveId" clId="{A8C50D5E-80ED-4B68-A6C9-5273458D2696}" dt="2023-04-25T15:44:03.143" v="1534" actId="122"/>
          <ac:spMkLst>
            <pc:docMk/>
            <pc:sldMk cId="4219934263" sldId="260"/>
            <ac:spMk id="2" creationId="{BC5365EB-0A17-2C8C-CBAD-E5744BE6ADD7}"/>
          </ac:spMkLst>
        </pc:spChg>
        <pc:spChg chg="mod ord">
          <ac:chgData name="Anna Slaba" userId="ea6b787c925071c0" providerId="LiveId" clId="{A8C50D5E-80ED-4B68-A6C9-5273458D2696}" dt="2023-04-25T15:43:46.030" v="1533" actId="20577"/>
          <ac:spMkLst>
            <pc:docMk/>
            <pc:sldMk cId="4219934263" sldId="260"/>
            <ac:spMk id="3" creationId="{137C0E9B-FA1F-56E0-F1A7-80647B12A5C5}"/>
          </ac:spMkLst>
        </pc:spChg>
        <pc:spChg chg="add del">
          <ac:chgData name="Anna Slaba" userId="ea6b787c925071c0" providerId="LiveId" clId="{A8C50D5E-80ED-4B68-A6C9-5273458D2696}" dt="2023-04-25T15:42:19.952" v="1530" actId="26606"/>
          <ac:spMkLst>
            <pc:docMk/>
            <pc:sldMk cId="4219934263" sldId="260"/>
            <ac:spMk id="7" creationId="{AA047838-7F9E-43CF-A116-26E7AAA8F842}"/>
          </ac:spMkLst>
        </pc:spChg>
        <pc:spChg chg="add del">
          <ac:chgData name="Anna Slaba" userId="ea6b787c925071c0" providerId="LiveId" clId="{A8C50D5E-80ED-4B68-A6C9-5273458D2696}" dt="2023-04-25T15:41:10.405" v="1492" actId="26606"/>
          <ac:spMkLst>
            <pc:docMk/>
            <pc:sldMk cId="4219934263" sldId="260"/>
            <ac:spMk id="10" creationId="{AA047838-7F9E-43CF-A116-26E7AAA8F842}"/>
          </ac:spMkLst>
        </pc:spChg>
        <pc:spChg chg="add">
          <ac:chgData name="Anna Slaba" userId="ea6b787c925071c0" providerId="LiveId" clId="{A8C50D5E-80ED-4B68-A6C9-5273458D2696}" dt="2023-04-25T15:42:19.952" v="1530" actId="26606"/>
          <ac:spMkLst>
            <pc:docMk/>
            <pc:sldMk cId="4219934263" sldId="260"/>
            <ac:spMk id="12" creationId="{AA047838-7F9E-43CF-A116-26E7AAA8F842}"/>
          </ac:spMkLst>
        </pc:spChg>
        <pc:picChg chg="add mod">
          <ac:chgData name="Anna Slaba" userId="ea6b787c925071c0" providerId="LiveId" clId="{A8C50D5E-80ED-4B68-A6C9-5273458D2696}" dt="2023-04-25T15:42:19.952" v="1530" actId="26606"/>
          <ac:picMkLst>
            <pc:docMk/>
            <pc:sldMk cId="4219934263" sldId="260"/>
            <ac:picMk id="5" creationId="{CD91AF6B-7F7C-CE01-76CF-D3C12E1F38DE}"/>
          </ac:picMkLst>
        </pc:picChg>
      </pc:sldChg>
      <pc:sldChg chg="addSp delSp modSp new add del mod setBg">
        <pc:chgData name="Anna Slaba" userId="ea6b787c925071c0" providerId="LiveId" clId="{A8C50D5E-80ED-4B68-A6C9-5273458D2696}" dt="2023-04-25T16:20:53.239" v="3489" actId="122"/>
        <pc:sldMkLst>
          <pc:docMk/>
          <pc:sldMk cId="2916476309" sldId="261"/>
        </pc:sldMkLst>
        <pc:spChg chg="mod">
          <ac:chgData name="Anna Slaba" userId="ea6b787c925071c0" providerId="LiveId" clId="{A8C50D5E-80ED-4B68-A6C9-5273458D2696}" dt="2023-04-25T16:14:38.418" v="2923" actId="2710"/>
          <ac:spMkLst>
            <pc:docMk/>
            <pc:sldMk cId="2916476309" sldId="261"/>
            <ac:spMk id="2" creationId="{5025504D-1C04-39A7-183A-6A3E302BD91C}"/>
          </ac:spMkLst>
        </pc:spChg>
        <pc:spChg chg="mod ord">
          <ac:chgData name="Anna Slaba" userId="ea6b787c925071c0" providerId="LiveId" clId="{A8C50D5E-80ED-4B68-A6C9-5273458D2696}" dt="2023-04-25T16:20:53.239" v="3489" actId="122"/>
          <ac:spMkLst>
            <pc:docMk/>
            <pc:sldMk cId="2916476309" sldId="261"/>
            <ac:spMk id="3" creationId="{C51A0A08-FF21-C5C6-02D6-0CEE2B66F412}"/>
          </ac:spMkLst>
        </pc:spChg>
        <pc:spChg chg="add del">
          <ac:chgData name="Anna Slaba" userId="ea6b787c925071c0" providerId="LiveId" clId="{A8C50D5E-80ED-4B68-A6C9-5273458D2696}" dt="2023-04-25T15:57:07.713" v="2082" actId="26606"/>
          <ac:spMkLst>
            <pc:docMk/>
            <pc:sldMk cId="2916476309" sldId="261"/>
            <ac:spMk id="7" creationId="{AA047838-7F9E-43CF-A116-26E7AAA8F842}"/>
          </ac:spMkLst>
        </pc:spChg>
        <pc:spChg chg="add del">
          <ac:chgData name="Anna Slaba" userId="ea6b787c925071c0" providerId="LiveId" clId="{A8C50D5E-80ED-4B68-A6C9-5273458D2696}" dt="2023-04-25T15:58:25.368" v="2097" actId="26606"/>
          <ac:spMkLst>
            <pc:docMk/>
            <pc:sldMk cId="2916476309" sldId="261"/>
            <ac:spMk id="8" creationId="{DD540830-1D5B-4124-AD19-E95C33AC238A}"/>
          </ac:spMkLst>
        </pc:spChg>
        <pc:spChg chg="add">
          <ac:chgData name="Anna Slaba" userId="ea6b787c925071c0" providerId="LiveId" clId="{A8C50D5E-80ED-4B68-A6C9-5273458D2696}" dt="2023-04-25T15:58:32.452" v="2100" actId="26606"/>
          <ac:spMkLst>
            <pc:docMk/>
            <pc:sldMk cId="2916476309" sldId="261"/>
            <ac:spMk id="9" creationId="{4554089D-779D-46F6-81CB-EA9C12693944}"/>
          </ac:spMkLst>
        </pc:spChg>
        <pc:spChg chg="add del">
          <ac:chgData name="Anna Slaba" userId="ea6b787c925071c0" providerId="LiveId" clId="{A8C50D5E-80ED-4B68-A6C9-5273458D2696}" dt="2023-04-25T15:56:27.712" v="2071" actId="26606"/>
          <ac:spMkLst>
            <pc:docMk/>
            <pc:sldMk cId="2916476309" sldId="261"/>
            <ac:spMk id="10" creationId="{AA047838-7F9E-43CF-A116-26E7AAA8F842}"/>
          </ac:spMkLst>
        </pc:spChg>
        <pc:spChg chg="add del">
          <ac:chgData name="Anna Slaba" userId="ea6b787c925071c0" providerId="LiveId" clId="{A8C50D5E-80ED-4B68-A6C9-5273458D2696}" dt="2023-04-25T15:58:25.368" v="2097" actId="26606"/>
          <ac:spMkLst>
            <pc:docMk/>
            <pc:sldMk cId="2916476309" sldId="261"/>
            <ac:spMk id="12" creationId="{8B1928F0-389D-4382-8440-F6150A01C75E}"/>
          </ac:spMkLst>
        </pc:spChg>
        <pc:spChg chg="add del">
          <ac:chgData name="Anna Slaba" userId="ea6b787c925071c0" providerId="LiveId" clId="{A8C50D5E-80ED-4B68-A6C9-5273458D2696}" dt="2023-04-25T15:58:25.368" v="2097" actId="26606"/>
          <ac:spMkLst>
            <pc:docMk/>
            <pc:sldMk cId="2916476309" sldId="261"/>
            <ac:spMk id="14" creationId="{DF9B0FBD-51D8-4E3C-9E78-429AE66768BB}"/>
          </ac:spMkLst>
        </pc:spChg>
        <pc:picChg chg="add mod ord">
          <ac:chgData name="Anna Slaba" userId="ea6b787c925071c0" providerId="LiveId" clId="{A8C50D5E-80ED-4B68-A6C9-5273458D2696}" dt="2023-04-25T15:58:32.452" v="2100" actId="26606"/>
          <ac:picMkLst>
            <pc:docMk/>
            <pc:sldMk cId="2916476309" sldId="261"/>
            <ac:picMk id="5" creationId="{949EEC26-102E-739A-5562-AE06208DC3C4}"/>
          </ac:picMkLst>
        </pc:picChg>
      </pc:sldChg>
      <pc:sldChg chg="addSp delSp modSp new mod setBg">
        <pc:chgData name="Anna Slaba" userId="ea6b787c925071c0" providerId="LiveId" clId="{A8C50D5E-80ED-4B68-A6C9-5273458D2696}" dt="2023-04-25T19:13:53.776" v="8040" actId="1440"/>
        <pc:sldMkLst>
          <pc:docMk/>
          <pc:sldMk cId="656835714" sldId="262"/>
        </pc:sldMkLst>
        <pc:spChg chg="mod ord">
          <ac:chgData name="Anna Slaba" userId="ea6b787c925071c0" providerId="LiveId" clId="{A8C50D5E-80ED-4B68-A6C9-5273458D2696}" dt="2023-04-25T19:12:29.814" v="8039" actId="26606"/>
          <ac:spMkLst>
            <pc:docMk/>
            <pc:sldMk cId="656835714" sldId="262"/>
            <ac:spMk id="2" creationId="{BFE9F9EC-505B-4165-EA4A-33EA93F4A2EF}"/>
          </ac:spMkLst>
        </pc:spChg>
        <pc:spChg chg="mod ord">
          <ac:chgData name="Anna Slaba" userId="ea6b787c925071c0" providerId="LiveId" clId="{A8C50D5E-80ED-4B68-A6C9-5273458D2696}" dt="2023-04-25T19:12:29.814" v="8039" actId="26606"/>
          <ac:spMkLst>
            <pc:docMk/>
            <pc:sldMk cId="656835714" sldId="262"/>
            <ac:spMk id="3" creationId="{AF97952C-052E-644F-7373-FE66FDACCCB7}"/>
          </ac:spMkLst>
        </pc:spChg>
        <pc:spChg chg="add del">
          <ac:chgData name="Anna Slaba" userId="ea6b787c925071c0" providerId="LiveId" clId="{A8C50D5E-80ED-4B68-A6C9-5273458D2696}" dt="2023-04-25T16:12:03.562" v="2837" actId="26606"/>
          <ac:spMkLst>
            <pc:docMk/>
            <pc:sldMk cId="656835714" sldId="262"/>
            <ac:spMk id="7" creationId="{DD540830-1D5B-4124-AD19-E95C33AC238A}"/>
          </ac:spMkLst>
        </pc:spChg>
        <pc:spChg chg="add del">
          <ac:chgData name="Anna Slaba" userId="ea6b787c925071c0" providerId="LiveId" clId="{A8C50D5E-80ED-4B68-A6C9-5273458D2696}" dt="2023-04-25T16:12:28.242" v="2843" actId="26606"/>
          <ac:spMkLst>
            <pc:docMk/>
            <pc:sldMk cId="656835714" sldId="262"/>
            <ac:spMk id="8" creationId="{E76BDDC1-3B8A-4ED1-9384-28046DA7DFFF}"/>
          </ac:spMkLst>
        </pc:spChg>
        <pc:spChg chg="add del">
          <ac:chgData name="Anna Slaba" userId="ea6b787c925071c0" providerId="LiveId" clId="{A8C50D5E-80ED-4B68-A6C9-5273458D2696}" dt="2023-04-25T16:12:28.242" v="2843" actId="26606"/>
          <ac:spMkLst>
            <pc:docMk/>
            <pc:sldMk cId="656835714" sldId="262"/>
            <ac:spMk id="9" creationId="{A4C54E1D-046B-434B-8B3E-C179D9913307}"/>
          </ac:spMkLst>
        </pc:spChg>
        <pc:spChg chg="add del">
          <ac:chgData name="Anna Slaba" userId="ea6b787c925071c0" providerId="LiveId" clId="{A8C50D5E-80ED-4B68-A6C9-5273458D2696}" dt="2023-04-25T16:11:56.157" v="2833" actId="26606"/>
          <ac:spMkLst>
            <pc:docMk/>
            <pc:sldMk cId="656835714" sldId="262"/>
            <ac:spMk id="10" creationId="{0D187C4E-14B9-4504-B200-5127823FA78C}"/>
          </ac:spMkLst>
        </pc:spChg>
        <pc:spChg chg="add del">
          <ac:chgData name="Anna Slaba" userId="ea6b787c925071c0" providerId="LiveId" clId="{A8C50D5E-80ED-4B68-A6C9-5273458D2696}" dt="2023-04-25T16:12:28.242" v="2843" actId="26606"/>
          <ac:spMkLst>
            <pc:docMk/>
            <pc:sldMk cId="656835714" sldId="262"/>
            <ac:spMk id="11" creationId="{CD62FCDA-81D0-4D28-B17F-CC6E3206841E}"/>
          </ac:spMkLst>
        </pc:spChg>
        <pc:spChg chg="add del">
          <ac:chgData name="Anna Slaba" userId="ea6b787c925071c0" providerId="LiveId" clId="{A8C50D5E-80ED-4B68-A6C9-5273458D2696}" dt="2023-04-25T16:12:03.562" v="2837" actId="26606"/>
          <ac:spMkLst>
            <pc:docMk/>
            <pc:sldMk cId="656835714" sldId="262"/>
            <ac:spMk id="12" creationId="{8B1928F0-389D-4382-8440-F6150A01C75E}"/>
          </ac:spMkLst>
        </pc:spChg>
        <pc:spChg chg="add del">
          <ac:chgData name="Anna Slaba" userId="ea6b787c925071c0" providerId="LiveId" clId="{A8C50D5E-80ED-4B68-A6C9-5273458D2696}" dt="2023-04-25T16:12:33.214" v="2845" actId="26606"/>
          <ac:spMkLst>
            <pc:docMk/>
            <pc:sldMk cId="656835714" sldId="262"/>
            <ac:spMk id="13" creationId="{AD488FAE-8A33-44D2-922D-E1A7E147D9DE}"/>
          </ac:spMkLst>
        </pc:spChg>
        <pc:spChg chg="add del">
          <ac:chgData name="Anna Slaba" userId="ea6b787c925071c0" providerId="LiveId" clId="{A8C50D5E-80ED-4B68-A6C9-5273458D2696}" dt="2023-04-25T16:12:03.562" v="2837" actId="26606"/>
          <ac:spMkLst>
            <pc:docMk/>
            <pc:sldMk cId="656835714" sldId="262"/>
            <ac:spMk id="14" creationId="{DF9B0FBD-51D8-4E3C-9E78-429AE66768BB}"/>
          </ac:spMkLst>
        </pc:spChg>
        <pc:spChg chg="add del">
          <ac:chgData name="Anna Slaba" userId="ea6b787c925071c0" providerId="LiveId" clId="{A8C50D5E-80ED-4B68-A6C9-5273458D2696}" dt="2023-04-25T16:12:33.214" v="2845" actId="26606"/>
          <ac:spMkLst>
            <pc:docMk/>
            <pc:sldMk cId="656835714" sldId="262"/>
            <ac:spMk id="15" creationId="{D1A684E7-FC3D-4F0E-9F70-C69B3BEFCA22}"/>
          </ac:spMkLst>
        </pc:spChg>
        <pc:spChg chg="add del">
          <ac:chgData name="Anna Slaba" userId="ea6b787c925071c0" providerId="LiveId" clId="{A8C50D5E-80ED-4B68-A6C9-5273458D2696}" dt="2023-04-25T16:12:12.701" v="2839" actId="26606"/>
          <ac:spMkLst>
            <pc:docMk/>
            <pc:sldMk cId="656835714" sldId="262"/>
            <ac:spMk id="16" creationId="{14701A01-E306-48FB-A661-2335BB38BA32}"/>
          </ac:spMkLst>
        </pc:spChg>
        <pc:spChg chg="add del">
          <ac:chgData name="Anna Slaba" userId="ea6b787c925071c0" providerId="LiveId" clId="{A8C50D5E-80ED-4B68-A6C9-5273458D2696}" dt="2023-04-25T16:12:33.214" v="2845" actId="26606"/>
          <ac:spMkLst>
            <pc:docMk/>
            <pc:sldMk cId="656835714" sldId="262"/>
            <ac:spMk id="17" creationId="{E284F65F-D81D-4196-A4FB-F1C7EAC55532}"/>
          </ac:spMkLst>
        </pc:spChg>
        <pc:spChg chg="add del">
          <ac:chgData name="Anna Slaba" userId="ea6b787c925071c0" providerId="LiveId" clId="{A8C50D5E-80ED-4B68-A6C9-5273458D2696}" dt="2023-04-25T16:12:33.214" v="2845" actId="26606"/>
          <ac:spMkLst>
            <pc:docMk/>
            <pc:sldMk cId="656835714" sldId="262"/>
            <ac:spMk id="18" creationId="{FE0E41EA-15C8-4C96-84B8-F9BBB96B5035}"/>
          </ac:spMkLst>
        </pc:spChg>
        <pc:spChg chg="add del">
          <ac:chgData name="Anna Slaba" userId="ea6b787c925071c0" providerId="LiveId" clId="{A8C50D5E-80ED-4B68-A6C9-5273458D2696}" dt="2023-04-25T19:12:29.814" v="8039" actId="26606"/>
          <ac:spMkLst>
            <pc:docMk/>
            <pc:sldMk cId="656835714" sldId="262"/>
            <ac:spMk id="19" creationId="{0D187C4E-14B9-4504-B200-5127823FA78C}"/>
          </ac:spMkLst>
        </pc:spChg>
        <pc:picChg chg="add mod ord">
          <ac:chgData name="Anna Slaba" userId="ea6b787c925071c0" providerId="LiveId" clId="{A8C50D5E-80ED-4B68-A6C9-5273458D2696}" dt="2023-04-25T19:13:53.776" v="8040" actId="1440"/>
          <ac:picMkLst>
            <pc:docMk/>
            <pc:sldMk cId="656835714" sldId="262"/>
            <ac:picMk id="5" creationId="{46BBE817-C2F6-790B-FC9C-4F8DBBEA2C60}"/>
          </ac:picMkLst>
        </pc:picChg>
      </pc:sldChg>
      <pc:sldChg chg="modSp new del mod">
        <pc:chgData name="Anna Slaba" userId="ea6b787c925071c0" providerId="LiveId" clId="{A8C50D5E-80ED-4B68-A6C9-5273458D2696}" dt="2023-04-25T16:00:23.219" v="2152" actId="47"/>
        <pc:sldMkLst>
          <pc:docMk/>
          <pc:sldMk cId="1678925773" sldId="262"/>
        </pc:sldMkLst>
        <pc:spChg chg="mod">
          <ac:chgData name="Anna Slaba" userId="ea6b787c925071c0" providerId="LiveId" clId="{A8C50D5E-80ED-4B68-A6C9-5273458D2696}" dt="2023-04-25T16:00:08.847" v="2148"/>
          <ac:spMkLst>
            <pc:docMk/>
            <pc:sldMk cId="1678925773" sldId="262"/>
            <ac:spMk id="2" creationId="{4CF1727B-395C-D54B-67C7-069F37E1CEF2}"/>
          </ac:spMkLst>
        </pc:spChg>
        <pc:spChg chg="mod">
          <ac:chgData name="Anna Slaba" userId="ea6b787c925071c0" providerId="LiveId" clId="{A8C50D5E-80ED-4B68-A6C9-5273458D2696}" dt="2023-04-25T16:00:19.257" v="2151" actId="20577"/>
          <ac:spMkLst>
            <pc:docMk/>
            <pc:sldMk cId="1678925773" sldId="262"/>
            <ac:spMk id="3" creationId="{681FBBF8-44CA-D45F-014F-9856E12CB2AE}"/>
          </ac:spMkLst>
        </pc:spChg>
      </pc:sldChg>
      <pc:sldChg chg="addSp delSp modSp new mod setBg">
        <pc:chgData name="Anna Slaba" userId="ea6b787c925071c0" providerId="LiveId" clId="{A8C50D5E-80ED-4B68-A6C9-5273458D2696}" dt="2023-04-25T16:28:14.061" v="3767" actId="20577"/>
        <pc:sldMkLst>
          <pc:docMk/>
          <pc:sldMk cId="2367242894" sldId="263"/>
        </pc:sldMkLst>
        <pc:spChg chg="mod">
          <ac:chgData name="Anna Slaba" userId="ea6b787c925071c0" providerId="LiveId" clId="{A8C50D5E-80ED-4B68-A6C9-5273458D2696}" dt="2023-04-25T16:22:55.857" v="3511" actId="255"/>
          <ac:spMkLst>
            <pc:docMk/>
            <pc:sldMk cId="2367242894" sldId="263"/>
            <ac:spMk id="2" creationId="{42511E78-764F-FAA4-19EA-78BAFACE8CF8}"/>
          </ac:spMkLst>
        </pc:spChg>
        <pc:spChg chg="mod">
          <ac:chgData name="Anna Slaba" userId="ea6b787c925071c0" providerId="LiveId" clId="{A8C50D5E-80ED-4B68-A6C9-5273458D2696}" dt="2023-04-25T16:28:14.061" v="3767" actId="20577"/>
          <ac:spMkLst>
            <pc:docMk/>
            <pc:sldMk cId="2367242894" sldId="263"/>
            <ac:spMk id="3" creationId="{1CDD7872-9198-2F69-DB5C-0DDD2AA4648C}"/>
          </ac:spMkLst>
        </pc:spChg>
        <pc:picChg chg="add del">
          <ac:chgData name="Anna Slaba" userId="ea6b787c925071c0" providerId="LiveId" clId="{A8C50D5E-80ED-4B68-A6C9-5273458D2696}" dt="2023-04-25T16:21:56.903" v="3497" actId="26606"/>
          <ac:picMkLst>
            <pc:docMk/>
            <pc:sldMk cId="2367242894" sldId="263"/>
            <ac:picMk id="5" creationId="{1409D503-B33D-B7CC-CACE-B092332254E4}"/>
          </ac:picMkLst>
        </pc:picChg>
        <pc:picChg chg="add">
          <ac:chgData name="Anna Slaba" userId="ea6b787c925071c0" providerId="LiveId" clId="{A8C50D5E-80ED-4B68-A6C9-5273458D2696}" dt="2023-04-25T16:21:56.940" v="3498" actId="26606"/>
          <ac:picMkLst>
            <pc:docMk/>
            <pc:sldMk cId="2367242894" sldId="263"/>
            <ac:picMk id="7" creationId="{A4B2CF09-2219-5FB2-45B0-892BB637E58D}"/>
          </ac:picMkLst>
        </pc:picChg>
      </pc:sldChg>
      <pc:sldChg chg="addSp delSp modSp new mod setBg">
        <pc:chgData name="Anna Slaba" userId="ea6b787c925071c0" providerId="LiveId" clId="{A8C50D5E-80ED-4B68-A6C9-5273458D2696}" dt="2023-04-25T16:33:58.316" v="4243" actId="2710"/>
        <pc:sldMkLst>
          <pc:docMk/>
          <pc:sldMk cId="1766011793" sldId="264"/>
        </pc:sldMkLst>
        <pc:spChg chg="mod">
          <ac:chgData name="Anna Slaba" userId="ea6b787c925071c0" providerId="LiveId" clId="{A8C50D5E-80ED-4B68-A6C9-5273458D2696}" dt="2023-04-25T16:33:32.629" v="4238" actId="26606"/>
          <ac:spMkLst>
            <pc:docMk/>
            <pc:sldMk cId="1766011793" sldId="264"/>
            <ac:spMk id="2" creationId="{5CDB3811-1A8E-9471-818C-2B163B22272C}"/>
          </ac:spMkLst>
        </pc:spChg>
        <pc:spChg chg="mod ord">
          <ac:chgData name="Anna Slaba" userId="ea6b787c925071c0" providerId="LiveId" clId="{A8C50D5E-80ED-4B68-A6C9-5273458D2696}" dt="2023-04-25T16:33:58.316" v="4243" actId="2710"/>
          <ac:spMkLst>
            <pc:docMk/>
            <pc:sldMk cId="1766011793" sldId="264"/>
            <ac:spMk id="3" creationId="{FC1180EE-65E8-B093-AB3F-21AD55028FF6}"/>
          </ac:spMkLst>
        </pc:spChg>
        <pc:spChg chg="add">
          <ac:chgData name="Anna Slaba" userId="ea6b787c925071c0" providerId="LiveId" clId="{A8C50D5E-80ED-4B68-A6C9-5273458D2696}" dt="2023-04-25T16:33:32.629" v="4238" actId="26606"/>
          <ac:spMkLst>
            <pc:docMk/>
            <pc:sldMk cId="1766011793" sldId="264"/>
            <ac:spMk id="7" creationId="{909FE742-1A27-4AEF-B5F0-F8C383EAB1D7}"/>
          </ac:spMkLst>
        </pc:spChg>
        <pc:spChg chg="add del">
          <ac:chgData name="Anna Slaba" userId="ea6b787c925071c0" providerId="LiveId" clId="{A8C50D5E-80ED-4B68-A6C9-5273458D2696}" dt="2023-04-25T16:33:25.634" v="4233" actId="26606"/>
          <ac:spMkLst>
            <pc:docMk/>
            <pc:sldMk cId="1766011793" sldId="264"/>
            <ac:spMk id="10" creationId="{529DF628-3DC1-41BF-9730-E680D7FC23A1}"/>
          </ac:spMkLst>
        </pc:spChg>
        <pc:spChg chg="add del">
          <ac:chgData name="Anna Slaba" userId="ea6b787c925071c0" providerId="LiveId" clId="{A8C50D5E-80ED-4B68-A6C9-5273458D2696}" dt="2023-04-25T16:33:25.634" v="4233" actId="26606"/>
          <ac:spMkLst>
            <pc:docMk/>
            <pc:sldMk cId="1766011793" sldId="264"/>
            <ac:spMk id="12" creationId="{623695FD-17A6-460C-AFB4-A56F8DFB4ED3}"/>
          </ac:spMkLst>
        </pc:spChg>
        <pc:spChg chg="add del">
          <ac:chgData name="Anna Slaba" userId="ea6b787c925071c0" providerId="LiveId" clId="{A8C50D5E-80ED-4B68-A6C9-5273458D2696}" dt="2023-04-25T16:33:29.687" v="4235" actId="26606"/>
          <ac:spMkLst>
            <pc:docMk/>
            <pc:sldMk cId="1766011793" sldId="264"/>
            <ac:spMk id="14" creationId="{909FE742-1A27-4AEF-B5F0-F8C383EAB1D7}"/>
          </ac:spMkLst>
        </pc:spChg>
        <pc:picChg chg="add mod ord">
          <ac:chgData name="Anna Slaba" userId="ea6b787c925071c0" providerId="LiveId" clId="{A8C50D5E-80ED-4B68-A6C9-5273458D2696}" dt="2023-04-25T16:33:48.729" v="4239" actId="1076"/>
          <ac:picMkLst>
            <pc:docMk/>
            <pc:sldMk cId="1766011793" sldId="264"/>
            <ac:picMk id="5" creationId="{F125849C-8B8F-425E-7E68-11823312832E}"/>
          </ac:picMkLst>
        </pc:picChg>
      </pc:sldChg>
      <pc:sldChg chg="addSp delSp modSp new mod setBg">
        <pc:chgData name="Anna Slaba" userId="ea6b787c925071c0" providerId="LiveId" clId="{A8C50D5E-80ED-4B68-A6C9-5273458D2696}" dt="2023-04-25T19:10:29.204" v="8030" actId="1440"/>
        <pc:sldMkLst>
          <pc:docMk/>
          <pc:sldMk cId="4032259592" sldId="265"/>
        </pc:sldMkLst>
        <pc:spChg chg="mod">
          <ac:chgData name="Anna Slaba" userId="ea6b787c925071c0" providerId="LiveId" clId="{A8C50D5E-80ED-4B68-A6C9-5273458D2696}" dt="2023-04-25T16:43:09.746" v="4808" actId="255"/>
          <ac:spMkLst>
            <pc:docMk/>
            <pc:sldMk cId="4032259592" sldId="265"/>
            <ac:spMk id="2" creationId="{9D194CE6-695E-C60E-3954-0386719DF386}"/>
          </ac:spMkLst>
        </pc:spChg>
        <pc:spChg chg="mod ord">
          <ac:chgData name="Anna Slaba" userId="ea6b787c925071c0" providerId="LiveId" clId="{A8C50D5E-80ED-4B68-A6C9-5273458D2696}" dt="2023-04-25T16:43:21.864" v="4831" actId="20577"/>
          <ac:spMkLst>
            <pc:docMk/>
            <pc:sldMk cId="4032259592" sldId="265"/>
            <ac:spMk id="3" creationId="{4956C880-DFF3-362D-89A2-929EF5283638}"/>
          </ac:spMkLst>
        </pc:spChg>
        <pc:spChg chg="add del">
          <ac:chgData name="Anna Slaba" userId="ea6b787c925071c0" providerId="LiveId" clId="{A8C50D5E-80ED-4B68-A6C9-5273458D2696}" dt="2023-04-25T16:42:27.600" v="4797" actId="26606"/>
          <ac:spMkLst>
            <pc:docMk/>
            <pc:sldMk cId="4032259592" sldId="265"/>
            <ac:spMk id="10" creationId="{A93A089E-0A16-452C-B341-0F769780D262}"/>
          </ac:spMkLst>
        </pc:spChg>
        <pc:spChg chg="add del">
          <ac:chgData name="Anna Slaba" userId="ea6b787c925071c0" providerId="LiveId" clId="{A8C50D5E-80ED-4B68-A6C9-5273458D2696}" dt="2023-04-25T16:42:29.211" v="4799" actId="26606"/>
          <ac:spMkLst>
            <pc:docMk/>
            <pc:sldMk cId="4032259592" sldId="265"/>
            <ac:spMk id="12" creationId="{A26E2FAE-FA60-497B-B2CB-7702C6FF3A3F}"/>
          </ac:spMkLst>
        </pc:spChg>
        <pc:spChg chg="add del">
          <ac:chgData name="Anna Slaba" userId="ea6b787c925071c0" providerId="LiveId" clId="{A8C50D5E-80ED-4B68-A6C9-5273458D2696}" dt="2023-04-25T16:42:30.880" v="4801" actId="26606"/>
          <ac:spMkLst>
            <pc:docMk/>
            <pc:sldMk cId="4032259592" sldId="265"/>
            <ac:spMk id="14" creationId="{14701A01-E306-48FB-A661-2335BB38BA32}"/>
          </ac:spMkLst>
        </pc:spChg>
        <pc:spChg chg="add del">
          <ac:chgData name="Anna Slaba" userId="ea6b787c925071c0" providerId="LiveId" clId="{A8C50D5E-80ED-4B68-A6C9-5273458D2696}" dt="2023-04-25T16:42:33.008" v="4803" actId="26606"/>
          <ac:spMkLst>
            <pc:docMk/>
            <pc:sldMk cId="4032259592" sldId="265"/>
            <ac:spMk id="16" creationId="{A93A089E-0A16-452C-B341-0F769780D262}"/>
          </ac:spMkLst>
        </pc:spChg>
        <pc:spChg chg="add">
          <ac:chgData name="Anna Slaba" userId="ea6b787c925071c0" providerId="LiveId" clId="{A8C50D5E-80ED-4B68-A6C9-5273458D2696}" dt="2023-04-25T16:42:33.044" v="4804" actId="26606"/>
          <ac:spMkLst>
            <pc:docMk/>
            <pc:sldMk cId="4032259592" sldId="265"/>
            <ac:spMk id="18" creationId="{14701A01-E306-48FB-A661-2335BB38BA32}"/>
          </ac:spMkLst>
        </pc:spChg>
        <pc:picChg chg="add mod">
          <ac:chgData name="Anna Slaba" userId="ea6b787c925071c0" providerId="LiveId" clId="{A8C50D5E-80ED-4B68-A6C9-5273458D2696}" dt="2023-04-25T19:10:29.204" v="8030" actId="1440"/>
          <ac:picMkLst>
            <pc:docMk/>
            <pc:sldMk cId="4032259592" sldId="265"/>
            <ac:picMk id="5" creationId="{FFB01C0F-6330-E975-0234-5F2F90FA9227}"/>
          </ac:picMkLst>
        </pc:picChg>
      </pc:sldChg>
      <pc:sldChg chg="modSp new mod">
        <pc:chgData name="Anna Slaba" userId="ea6b787c925071c0" providerId="LiveId" clId="{A8C50D5E-80ED-4B68-A6C9-5273458D2696}" dt="2023-04-25T18:20:11.100" v="5413" actId="20577"/>
        <pc:sldMkLst>
          <pc:docMk/>
          <pc:sldMk cId="3189469867" sldId="266"/>
        </pc:sldMkLst>
        <pc:spChg chg="mod">
          <ac:chgData name="Anna Slaba" userId="ea6b787c925071c0" providerId="LiveId" clId="{A8C50D5E-80ED-4B68-A6C9-5273458D2696}" dt="2023-04-25T18:20:11.100" v="5413" actId="20577"/>
          <ac:spMkLst>
            <pc:docMk/>
            <pc:sldMk cId="3189469867" sldId="266"/>
            <ac:spMk id="2" creationId="{06EE22DF-E733-B4AE-107A-8E3727316F71}"/>
          </ac:spMkLst>
        </pc:spChg>
        <pc:spChg chg="mod">
          <ac:chgData name="Anna Slaba" userId="ea6b787c925071c0" providerId="LiveId" clId="{A8C50D5E-80ED-4B68-A6C9-5273458D2696}" dt="2023-04-25T18:19:40.667" v="5392" actId="20577"/>
          <ac:spMkLst>
            <pc:docMk/>
            <pc:sldMk cId="3189469867" sldId="266"/>
            <ac:spMk id="3" creationId="{198923A2-19AC-99E6-492F-9FE3D1E88033}"/>
          </ac:spMkLst>
        </pc:spChg>
      </pc:sldChg>
      <pc:sldChg chg="addSp modSp new mod setBg">
        <pc:chgData name="Anna Slaba" userId="ea6b787c925071c0" providerId="LiveId" clId="{A8C50D5E-80ED-4B68-A6C9-5273458D2696}" dt="2023-04-25T19:08:30.282" v="8028" actId="1440"/>
        <pc:sldMkLst>
          <pc:docMk/>
          <pc:sldMk cId="2695857337" sldId="267"/>
        </pc:sldMkLst>
        <pc:spChg chg="mod">
          <ac:chgData name="Anna Slaba" userId="ea6b787c925071c0" providerId="LiveId" clId="{A8C50D5E-80ED-4B68-A6C9-5273458D2696}" dt="2023-04-25T18:28:28.484" v="5960" actId="122"/>
          <ac:spMkLst>
            <pc:docMk/>
            <pc:sldMk cId="2695857337" sldId="267"/>
            <ac:spMk id="2" creationId="{92939ACE-0AC0-1DDC-F3C1-C358E0E85828}"/>
          </ac:spMkLst>
        </pc:spChg>
        <pc:spChg chg="mod ord">
          <ac:chgData name="Anna Slaba" userId="ea6b787c925071c0" providerId="LiveId" clId="{A8C50D5E-80ED-4B68-A6C9-5273458D2696}" dt="2023-04-25T18:28:45.502" v="5962" actId="255"/>
          <ac:spMkLst>
            <pc:docMk/>
            <pc:sldMk cId="2695857337" sldId="267"/>
            <ac:spMk id="3" creationId="{1BD50639-B007-28AF-90D9-201326E5E0B6}"/>
          </ac:spMkLst>
        </pc:spChg>
        <pc:spChg chg="add">
          <ac:chgData name="Anna Slaba" userId="ea6b787c925071c0" providerId="LiveId" clId="{A8C50D5E-80ED-4B68-A6C9-5273458D2696}" dt="2023-04-25T18:28:20.420" v="5959" actId="26606"/>
          <ac:spMkLst>
            <pc:docMk/>
            <pc:sldMk cId="2695857337" sldId="267"/>
            <ac:spMk id="10" creationId="{14701A01-E306-48FB-A661-2335BB38BA32}"/>
          </ac:spMkLst>
        </pc:spChg>
        <pc:picChg chg="add mod">
          <ac:chgData name="Anna Slaba" userId="ea6b787c925071c0" providerId="LiveId" clId="{A8C50D5E-80ED-4B68-A6C9-5273458D2696}" dt="2023-04-25T19:08:30.282" v="8028" actId="1440"/>
          <ac:picMkLst>
            <pc:docMk/>
            <pc:sldMk cId="2695857337" sldId="267"/>
            <ac:picMk id="5" creationId="{59E6B998-8D59-0723-4FF2-81F27B098EEA}"/>
          </ac:picMkLst>
        </pc:picChg>
      </pc:sldChg>
      <pc:sldChg chg="addSp delSp modSp new mod setBg">
        <pc:chgData name="Anna Slaba" userId="ea6b787c925071c0" providerId="LiveId" clId="{A8C50D5E-80ED-4B68-A6C9-5273458D2696}" dt="2023-04-25T19:07:41.059" v="8027" actId="1440"/>
        <pc:sldMkLst>
          <pc:docMk/>
          <pc:sldMk cId="2426916211" sldId="268"/>
        </pc:sldMkLst>
        <pc:spChg chg="mod ord">
          <ac:chgData name="Anna Slaba" userId="ea6b787c925071c0" providerId="LiveId" clId="{A8C50D5E-80ED-4B68-A6C9-5273458D2696}" dt="2023-04-25T18:38:54.824" v="6636" actId="122"/>
          <ac:spMkLst>
            <pc:docMk/>
            <pc:sldMk cId="2426916211" sldId="268"/>
            <ac:spMk id="2" creationId="{2FF36CAB-9C35-C70E-75A2-DD708AC31780}"/>
          </ac:spMkLst>
        </pc:spChg>
        <pc:spChg chg="add del mod ord">
          <ac:chgData name="Anna Slaba" userId="ea6b787c925071c0" providerId="LiveId" clId="{A8C50D5E-80ED-4B68-A6C9-5273458D2696}" dt="2023-04-25T18:37:40.152" v="6630" actId="26606"/>
          <ac:spMkLst>
            <pc:docMk/>
            <pc:sldMk cId="2426916211" sldId="268"/>
            <ac:spMk id="3" creationId="{4E6F9AFF-CC32-AFB6-5F6B-80410246E3A8}"/>
          </ac:spMkLst>
        </pc:spChg>
        <pc:spChg chg="add del">
          <ac:chgData name="Anna Slaba" userId="ea6b787c925071c0" providerId="LiveId" clId="{A8C50D5E-80ED-4B68-A6C9-5273458D2696}" dt="2023-04-25T18:38:33.570" v="6635" actId="26606"/>
          <ac:spMkLst>
            <pc:docMk/>
            <pc:sldMk cId="2426916211" sldId="268"/>
            <ac:spMk id="9" creationId="{A4A4CA89-0280-449E-AC96-BEF89FC2DD30}"/>
          </ac:spMkLst>
        </pc:spChg>
        <pc:spChg chg="add del">
          <ac:chgData name="Anna Slaba" userId="ea6b787c925071c0" providerId="LiveId" clId="{A8C50D5E-80ED-4B68-A6C9-5273458D2696}" dt="2023-04-25T18:38:33.570" v="6635" actId="26606"/>
          <ac:spMkLst>
            <pc:docMk/>
            <pc:sldMk cId="2426916211" sldId="268"/>
            <ac:spMk id="10" creationId="{FD7EC0C5-42C5-4652-BE66-1B83FE261863}"/>
          </ac:spMkLst>
        </pc:spChg>
        <pc:spChg chg="add del">
          <ac:chgData name="Anna Slaba" userId="ea6b787c925071c0" providerId="LiveId" clId="{A8C50D5E-80ED-4B68-A6C9-5273458D2696}" dt="2023-04-25T18:38:33.570" v="6635" actId="26606"/>
          <ac:spMkLst>
            <pc:docMk/>
            <pc:sldMk cId="2426916211" sldId="268"/>
            <ac:spMk id="11" creationId="{728A6C51-A2E0-4931-92C5-89AC5CFBDCB1}"/>
          </ac:spMkLst>
        </pc:spChg>
        <pc:spChg chg="add del">
          <ac:chgData name="Anna Slaba" userId="ea6b787c925071c0" providerId="LiveId" clId="{A8C50D5E-80ED-4B68-A6C9-5273458D2696}" dt="2023-04-25T18:35:50.353" v="6605" actId="26606"/>
          <ac:spMkLst>
            <pc:docMk/>
            <pc:sldMk cId="2426916211" sldId="268"/>
            <ac:spMk id="12" creationId="{CE19B044-213B-4670-997D-10A1AF25635E}"/>
          </ac:spMkLst>
        </pc:spChg>
        <pc:spChg chg="add del">
          <ac:chgData name="Anna Slaba" userId="ea6b787c925071c0" providerId="LiveId" clId="{A8C50D5E-80ED-4B68-A6C9-5273458D2696}" dt="2023-04-25T18:35:50.353" v="6605" actId="26606"/>
          <ac:spMkLst>
            <pc:docMk/>
            <pc:sldMk cId="2426916211" sldId="268"/>
            <ac:spMk id="14" creationId="{4D0C6EAC-4CF1-4405-BB7A-D6E48E7DEB37}"/>
          </ac:spMkLst>
        </pc:spChg>
        <pc:spChg chg="add del">
          <ac:chgData name="Anna Slaba" userId="ea6b787c925071c0" providerId="LiveId" clId="{A8C50D5E-80ED-4B68-A6C9-5273458D2696}" dt="2023-04-25T18:35:50.353" v="6605" actId="26606"/>
          <ac:spMkLst>
            <pc:docMk/>
            <pc:sldMk cId="2426916211" sldId="268"/>
            <ac:spMk id="16" creationId="{2EF858D7-84ED-4C7D-B0EB-77866DA2D9FD}"/>
          </ac:spMkLst>
        </pc:spChg>
        <pc:spChg chg="add del">
          <ac:chgData name="Anna Slaba" userId="ea6b787c925071c0" providerId="LiveId" clId="{A8C50D5E-80ED-4B68-A6C9-5273458D2696}" dt="2023-04-25T18:35:50.353" v="6605" actId="26606"/>
          <ac:spMkLst>
            <pc:docMk/>
            <pc:sldMk cId="2426916211" sldId="268"/>
            <ac:spMk id="18" creationId="{DD88D366-AA6E-40A4-A229-24A7DC2CCCB6}"/>
          </ac:spMkLst>
        </pc:spChg>
        <pc:spChg chg="add del">
          <ac:chgData name="Anna Slaba" userId="ea6b787c925071c0" providerId="LiveId" clId="{A8C50D5E-80ED-4B68-A6C9-5273458D2696}" dt="2023-04-25T18:35:56.048" v="6607" actId="26606"/>
          <ac:spMkLst>
            <pc:docMk/>
            <pc:sldMk cId="2426916211" sldId="268"/>
            <ac:spMk id="20" creationId="{DEB2E37B-88B3-4008-9A5E-BDC86C71BBB9}"/>
          </ac:spMkLst>
        </pc:spChg>
        <pc:spChg chg="add del">
          <ac:chgData name="Anna Slaba" userId="ea6b787c925071c0" providerId="LiveId" clId="{A8C50D5E-80ED-4B68-A6C9-5273458D2696}" dt="2023-04-25T18:35:56.048" v="6607" actId="26606"/>
          <ac:spMkLst>
            <pc:docMk/>
            <pc:sldMk cId="2426916211" sldId="268"/>
            <ac:spMk id="21" creationId="{2219B19D-6DF5-4D75-BF17-FD399C420263}"/>
          </ac:spMkLst>
        </pc:spChg>
        <pc:graphicFrameChg chg="add del">
          <ac:chgData name="Anna Slaba" userId="ea6b787c925071c0" providerId="LiveId" clId="{A8C50D5E-80ED-4B68-A6C9-5273458D2696}" dt="2023-04-25T18:37:37.984" v="6627" actId="26606"/>
          <ac:graphicFrameMkLst>
            <pc:docMk/>
            <pc:sldMk cId="2426916211" sldId="268"/>
            <ac:graphicFrameMk id="13" creationId="{2E6A494A-7103-FF5E-D0C1-A0C22B2EA2D6}"/>
          </ac:graphicFrameMkLst>
        </pc:graphicFrameChg>
        <pc:graphicFrameChg chg="add del">
          <ac:chgData name="Anna Slaba" userId="ea6b787c925071c0" providerId="LiveId" clId="{A8C50D5E-80ED-4B68-A6C9-5273458D2696}" dt="2023-04-25T18:37:40.137" v="6629" actId="26606"/>
          <ac:graphicFrameMkLst>
            <pc:docMk/>
            <pc:sldMk cId="2426916211" sldId="268"/>
            <ac:graphicFrameMk id="15" creationId="{02D9F4C1-68BD-8DD6-EB30-4DDCDED86ADC}"/>
          </ac:graphicFrameMkLst>
        </pc:graphicFrameChg>
        <pc:graphicFrameChg chg="add mod modGraphic">
          <ac:chgData name="Anna Slaba" userId="ea6b787c925071c0" providerId="LiveId" clId="{A8C50D5E-80ED-4B68-A6C9-5273458D2696}" dt="2023-04-25T18:42:10.308" v="6749" actId="20577"/>
          <ac:graphicFrameMkLst>
            <pc:docMk/>
            <pc:sldMk cId="2426916211" sldId="268"/>
            <ac:graphicFrameMk id="17" creationId="{273E0B98-29F9-BFA0-746D-195BBF6BF938}"/>
          </ac:graphicFrameMkLst>
        </pc:graphicFrameChg>
        <pc:picChg chg="add mod">
          <ac:chgData name="Anna Slaba" userId="ea6b787c925071c0" providerId="LiveId" clId="{A8C50D5E-80ED-4B68-A6C9-5273458D2696}" dt="2023-04-25T19:07:26.559" v="8026" actId="1440"/>
          <ac:picMkLst>
            <pc:docMk/>
            <pc:sldMk cId="2426916211" sldId="268"/>
            <ac:picMk id="5" creationId="{D2B21DC2-C75A-9236-B74D-24ACB07BC76F}"/>
          </ac:picMkLst>
        </pc:picChg>
        <pc:picChg chg="add mod ord">
          <ac:chgData name="Anna Slaba" userId="ea6b787c925071c0" providerId="LiveId" clId="{A8C50D5E-80ED-4B68-A6C9-5273458D2696}" dt="2023-04-25T19:07:41.059" v="8027" actId="1440"/>
          <ac:picMkLst>
            <pc:docMk/>
            <pc:sldMk cId="2426916211" sldId="268"/>
            <ac:picMk id="7" creationId="{A42048E9-1AA8-429D-5CAC-E7BA363730E7}"/>
          </ac:picMkLst>
        </pc:picChg>
      </pc:sldChg>
      <pc:sldChg chg="addSp delSp modSp new mod setBg">
        <pc:chgData name="Anna Slaba" userId="ea6b787c925071c0" providerId="LiveId" clId="{A8C50D5E-80ED-4B68-A6C9-5273458D2696}" dt="2023-04-25T18:53:11.606" v="7352" actId="27636"/>
        <pc:sldMkLst>
          <pc:docMk/>
          <pc:sldMk cId="3967148304" sldId="269"/>
        </pc:sldMkLst>
        <pc:spChg chg="mod">
          <ac:chgData name="Anna Slaba" userId="ea6b787c925071c0" providerId="LiveId" clId="{A8C50D5E-80ED-4B68-A6C9-5273458D2696}" dt="2023-04-25T18:52:57.174" v="7348" actId="122"/>
          <ac:spMkLst>
            <pc:docMk/>
            <pc:sldMk cId="3967148304" sldId="269"/>
            <ac:spMk id="2" creationId="{38F3A7B6-BE71-72C9-E124-F2FAA749010D}"/>
          </ac:spMkLst>
        </pc:spChg>
        <pc:spChg chg="mod">
          <ac:chgData name="Anna Slaba" userId="ea6b787c925071c0" providerId="LiveId" clId="{A8C50D5E-80ED-4B68-A6C9-5273458D2696}" dt="2023-04-25T18:53:11.606" v="7352" actId="27636"/>
          <ac:spMkLst>
            <pc:docMk/>
            <pc:sldMk cId="3967148304" sldId="269"/>
            <ac:spMk id="3" creationId="{0FD5B6A3-AB2F-80A0-D531-3AE6095761D0}"/>
          </ac:spMkLst>
        </pc:spChg>
        <pc:spChg chg="add del">
          <ac:chgData name="Anna Slaba" userId="ea6b787c925071c0" providerId="LiveId" clId="{A8C50D5E-80ED-4B68-A6C9-5273458D2696}" dt="2023-04-25T18:52:13.646" v="7341" actId="26606"/>
          <ac:spMkLst>
            <pc:docMk/>
            <pc:sldMk cId="3967148304" sldId="269"/>
            <ac:spMk id="10" creationId="{529DF628-3DC1-41BF-9730-E680D7FC23A1}"/>
          </ac:spMkLst>
        </pc:spChg>
        <pc:spChg chg="add del">
          <ac:chgData name="Anna Slaba" userId="ea6b787c925071c0" providerId="LiveId" clId="{A8C50D5E-80ED-4B68-A6C9-5273458D2696}" dt="2023-04-25T18:52:13.646" v="7341" actId="26606"/>
          <ac:spMkLst>
            <pc:docMk/>
            <pc:sldMk cId="3967148304" sldId="269"/>
            <ac:spMk id="12" creationId="{623695FD-17A6-460C-AFB4-A56F8DFB4ED3}"/>
          </ac:spMkLst>
        </pc:spChg>
        <pc:spChg chg="add">
          <ac:chgData name="Anna Slaba" userId="ea6b787c925071c0" providerId="LiveId" clId="{A8C50D5E-80ED-4B68-A6C9-5273458D2696}" dt="2023-04-25T18:52:13.646" v="7341" actId="26606"/>
          <ac:spMkLst>
            <pc:docMk/>
            <pc:sldMk cId="3967148304" sldId="269"/>
            <ac:spMk id="14" creationId="{10E6CB91-AD95-4E0E-933E-0BF77C862172}"/>
          </ac:spMkLst>
        </pc:spChg>
        <pc:spChg chg="add">
          <ac:chgData name="Anna Slaba" userId="ea6b787c925071c0" providerId="LiveId" clId="{A8C50D5E-80ED-4B68-A6C9-5273458D2696}" dt="2023-04-25T18:52:13.646" v="7341" actId="26606"/>
          <ac:spMkLst>
            <pc:docMk/>
            <pc:sldMk cId="3967148304" sldId="269"/>
            <ac:spMk id="15" creationId="{F3440DC5-3269-4783-9AF3-0D4A97B6C86B}"/>
          </ac:spMkLst>
        </pc:spChg>
        <pc:spChg chg="add">
          <ac:chgData name="Anna Slaba" userId="ea6b787c925071c0" providerId="LiveId" clId="{A8C50D5E-80ED-4B68-A6C9-5273458D2696}" dt="2023-04-25T18:52:13.646" v="7341" actId="26606"/>
          <ac:spMkLst>
            <pc:docMk/>
            <pc:sldMk cId="3967148304" sldId="269"/>
            <ac:spMk id="16" creationId="{08707299-5FA7-4461-A006-1980FBD9CF6F}"/>
          </ac:spMkLst>
        </pc:spChg>
        <pc:spChg chg="add del">
          <ac:chgData name="Anna Slaba" userId="ea6b787c925071c0" providerId="LiveId" clId="{A8C50D5E-80ED-4B68-A6C9-5273458D2696}" dt="2023-04-25T18:51:42.507" v="7334" actId="26606"/>
          <ac:spMkLst>
            <pc:docMk/>
            <pc:sldMk cId="3967148304" sldId="269"/>
            <ac:spMk id="17" creationId="{0D187C4E-14B9-4504-B200-5127823FA78C}"/>
          </ac:spMkLst>
        </pc:spChg>
        <pc:spChg chg="add del">
          <ac:chgData name="Anna Slaba" userId="ea6b787c925071c0" providerId="LiveId" clId="{A8C50D5E-80ED-4B68-A6C9-5273458D2696}" dt="2023-04-25T18:51:44.335" v="7336" actId="26606"/>
          <ac:spMkLst>
            <pc:docMk/>
            <pc:sldMk cId="3967148304" sldId="269"/>
            <ac:spMk id="19" creationId="{909FE742-1A27-4AEF-B5F0-F8C383EAB1D7}"/>
          </ac:spMkLst>
        </pc:spChg>
        <pc:spChg chg="add del">
          <ac:chgData name="Anna Slaba" userId="ea6b787c925071c0" providerId="LiveId" clId="{A8C50D5E-80ED-4B68-A6C9-5273458D2696}" dt="2023-04-25T18:51:54.882" v="7338" actId="26606"/>
          <ac:spMkLst>
            <pc:docMk/>
            <pc:sldMk cId="3967148304" sldId="269"/>
            <ac:spMk id="21" creationId="{A26E2FAE-FA60-497B-B2CB-7702C6FF3A3F}"/>
          </ac:spMkLst>
        </pc:spChg>
        <pc:picChg chg="add mod ord">
          <ac:chgData name="Anna Slaba" userId="ea6b787c925071c0" providerId="LiveId" clId="{A8C50D5E-80ED-4B68-A6C9-5273458D2696}" dt="2023-04-25T18:52:13.646" v="7341" actId="26606"/>
          <ac:picMkLst>
            <pc:docMk/>
            <pc:sldMk cId="3967148304" sldId="269"/>
            <ac:picMk id="5" creationId="{D28802EC-4F4A-E2F0-5FEB-7D4AA877B597}"/>
          </ac:picMkLst>
        </pc:picChg>
      </pc:sldChg>
      <pc:sldChg chg="addSp delSp modSp new mod setBg">
        <pc:chgData name="Anna Slaba" userId="ea6b787c925071c0" providerId="LiveId" clId="{A8C50D5E-80ED-4B68-A6C9-5273458D2696}" dt="2023-04-25T19:14:24.453" v="8041" actId="20577"/>
        <pc:sldMkLst>
          <pc:docMk/>
          <pc:sldMk cId="3102800356" sldId="270"/>
        </pc:sldMkLst>
        <pc:spChg chg="mod">
          <ac:chgData name="Anna Slaba" userId="ea6b787c925071c0" providerId="LiveId" clId="{A8C50D5E-80ED-4B68-A6C9-5273458D2696}" dt="2023-04-25T19:05:54.961" v="7968" actId="27636"/>
          <ac:spMkLst>
            <pc:docMk/>
            <pc:sldMk cId="3102800356" sldId="270"/>
            <ac:spMk id="2" creationId="{A7A9CA67-DABC-7FA4-A397-0FDDC9BF52C5}"/>
          </ac:spMkLst>
        </pc:spChg>
        <pc:spChg chg="mod ord">
          <ac:chgData name="Anna Slaba" userId="ea6b787c925071c0" providerId="LiveId" clId="{A8C50D5E-80ED-4B68-A6C9-5273458D2696}" dt="2023-04-25T19:14:24.453" v="8041" actId="20577"/>
          <ac:spMkLst>
            <pc:docMk/>
            <pc:sldMk cId="3102800356" sldId="270"/>
            <ac:spMk id="3" creationId="{369802AC-3C17-B661-DED3-888099BF17A2}"/>
          </ac:spMkLst>
        </pc:spChg>
        <pc:spChg chg="add del">
          <ac:chgData name="Anna Slaba" userId="ea6b787c925071c0" providerId="LiveId" clId="{A8C50D5E-80ED-4B68-A6C9-5273458D2696}" dt="2023-04-25T19:01:28.523" v="7923" actId="26606"/>
          <ac:spMkLst>
            <pc:docMk/>
            <pc:sldMk cId="3102800356" sldId="270"/>
            <ac:spMk id="7" creationId="{E76BDDC1-3B8A-4ED1-9384-28046DA7DFFF}"/>
          </ac:spMkLst>
        </pc:spChg>
        <pc:spChg chg="add">
          <ac:chgData name="Anna Slaba" userId="ea6b787c925071c0" providerId="LiveId" clId="{A8C50D5E-80ED-4B68-A6C9-5273458D2696}" dt="2023-04-25T19:01:51.741" v="7932" actId="26606"/>
          <ac:spMkLst>
            <pc:docMk/>
            <pc:sldMk cId="3102800356" sldId="270"/>
            <ac:spMk id="8" creationId="{C89FDD9F-84AD-4824-89D2-9E286F5651E3}"/>
          </ac:spMkLst>
        </pc:spChg>
        <pc:spChg chg="add">
          <ac:chgData name="Anna Slaba" userId="ea6b787c925071c0" providerId="LiveId" clId="{A8C50D5E-80ED-4B68-A6C9-5273458D2696}" dt="2023-04-25T19:01:51.741" v="7932" actId="26606"/>
          <ac:spMkLst>
            <pc:docMk/>
            <pc:sldMk cId="3102800356" sldId="270"/>
            <ac:spMk id="9" creationId="{0AFF99B9-09FA-411A-8B54-D714B2EE9A68}"/>
          </ac:spMkLst>
        </pc:spChg>
        <pc:spChg chg="add del">
          <ac:chgData name="Anna Slaba" userId="ea6b787c925071c0" providerId="LiveId" clId="{A8C50D5E-80ED-4B68-A6C9-5273458D2696}" dt="2023-04-25T19:01:18.966" v="7919" actId="26606"/>
          <ac:spMkLst>
            <pc:docMk/>
            <pc:sldMk cId="3102800356" sldId="270"/>
            <ac:spMk id="10" creationId="{AA047838-7F9E-43CF-A116-26E7AAA8F842}"/>
          </ac:spMkLst>
        </pc:spChg>
        <pc:spChg chg="add">
          <ac:chgData name="Anna Slaba" userId="ea6b787c925071c0" providerId="LiveId" clId="{A8C50D5E-80ED-4B68-A6C9-5273458D2696}" dt="2023-04-25T19:01:51.741" v="7932" actId="26606"/>
          <ac:spMkLst>
            <pc:docMk/>
            <pc:sldMk cId="3102800356" sldId="270"/>
            <ac:spMk id="11" creationId="{7E6CE931-52B0-4AD0-991F-0648E313BF3A}"/>
          </ac:spMkLst>
        </pc:spChg>
        <pc:spChg chg="add del">
          <ac:chgData name="Anna Slaba" userId="ea6b787c925071c0" providerId="LiveId" clId="{A8C50D5E-80ED-4B68-A6C9-5273458D2696}" dt="2023-04-25T19:01:28.523" v="7923" actId="26606"/>
          <ac:spMkLst>
            <pc:docMk/>
            <pc:sldMk cId="3102800356" sldId="270"/>
            <ac:spMk id="12" creationId="{A4C54E1D-046B-434B-8B3E-C179D9913307}"/>
          </ac:spMkLst>
        </pc:spChg>
        <pc:spChg chg="add">
          <ac:chgData name="Anna Slaba" userId="ea6b787c925071c0" providerId="LiveId" clId="{A8C50D5E-80ED-4B68-A6C9-5273458D2696}" dt="2023-04-25T19:01:51.741" v="7932" actId="26606"/>
          <ac:spMkLst>
            <pc:docMk/>
            <pc:sldMk cId="3102800356" sldId="270"/>
            <ac:spMk id="13" creationId="{D138FED9-7840-470D-BB14-BF4696ADA7FC}"/>
          </ac:spMkLst>
        </pc:spChg>
        <pc:spChg chg="add del">
          <ac:chgData name="Anna Slaba" userId="ea6b787c925071c0" providerId="LiveId" clId="{A8C50D5E-80ED-4B68-A6C9-5273458D2696}" dt="2023-04-25T19:01:28.523" v="7923" actId="26606"/>
          <ac:spMkLst>
            <pc:docMk/>
            <pc:sldMk cId="3102800356" sldId="270"/>
            <ac:spMk id="14" creationId="{CD62FCDA-81D0-4D28-B17F-CC6E3206841E}"/>
          </ac:spMkLst>
        </pc:spChg>
        <pc:spChg chg="add del">
          <ac:chgData name="Anna Slaba" userId="ea6b787c925071c0" providerId="LiveId" clId="{A8C50D5E-80ED-4B68-A6C9-5273458D2696}" dt="2023-04-25T19:01:35.991" v="7925" actId="26606"/>
          <ac:spMkLst>
            <pc:docMk/>
            <pc:sldMk cId="3102800356" sldId="270"/>
            <ac:spMk id="16" creationId="{86D3F3B7-282C-4DDC-AD1B-C497F2942BA6}"/>
          </ac:spMkLst>
        </pc:spChg>
        <pc:spChg chg="add del">
          <ac:chgData name="Anna Slaba" userId="ea6b787c925071c0" providerId="LiveId" clId="{A8C50D5E-80ED-4B68-A6C9-5273458D2696}" dt="2023-04-25T19:01:35.991" v="7925" actId="26606"/>
          <ac:spMkLst>
            <pc:docMk/>
            <pc:sldMk cId="3102800356" sldId="270"/>
            <ac:spMk id="17" creationId="{2FEA51AE-2D18-46BE-B2CA-B90B13168980}"/>
          </ac:spMkLst>
        </pc:spChg>
        <pc:spChg chg="add del">
          <ac:chgData name="Anna Slaba" userId="ea6b787c925071c0" providerId="LiveId" clId="{A8C50D5E-80ED-4B68-A6C9-5273458D2696}" dt="2023-04-25T19:01:35.991" v="7925" actId="26606"/>
          <ac:spMkLst>
            <pc:docMk/>
            <pc:sldMk cId="3102800356" sldId="270"/>
            <ac:spMk id="18" creationId="{5E6A537E-C106-45AE-9BBB-3CE559441813}"/>
          </ac:spMkLst>
        </pc:spChg>
        <pc:spChg chg="add del">
          <ac:chgData name="Anna Slaba" userId="ea6b787c925071c0" providerId="LiveId" clId="{A8C50D5E-80ED-4B68-A6C9-5273458D2696}" dt="2023-04-25T19:01:35.991" v="7925" actId="26606"/>
          <ac:spMkLst>
            <pc:docMk/>
            <pc:sldMk cId="3102800356" sldId="270"/>
            <ac:spMk id="19" creationId="{F918BA52-E4A7-4EEC-898E-C49023767C63}"/>
          </ac:spMkLst>
        </pc:spChg>
        <pc:spChg chg="add del">
          <ac:chgData name="Anna Slaba" userId="ea6b787c925071c0" providerId="LiveId" clId="{A8C50D5E-80ED-4B68-A6C9-5273458D2696}" dt="2023-04-25T19:01:41.150" v="7927" actId="26606"/>
          <ac:spMkLst>
            <pc:docMk/>
            <pc:sldMk cId="3102800356" sldId="270"/>
            <ac:spMk id="21" creationId="{AA047838-7F9E-43CF-A116-26E7AAA8F842}"/>
          </ac:spMkLst>
        </pc:spChg>
        <pc:picChg chg="add del mod">
          <ac:chgData name="Anna Slaba" userId="ea6b787c925071c0" providerId="LiveId" clId="{A8C50D5E-80ED-4B68-A6C9-5273458D2696}" dt="2023-04-25T19:03:48.351" v="7948" actId="478"/>
          <ac:picMkLst>
            <pc:docMk/>
            <pc:sldMk cId="3102800356" sldId="270"/>
            <ac:picMk id="5" creationId="{62D3E1EB-62B9-B530-40AA-E5383F887D0A}"/>
          </ac:picMkLst>
        </pc:picChg>
        <pc:picChg chg="add mod">
          <ac:chgData name="Anna Slaba" userId="ea6b787c925071c0" providerId="LiveId" clId="{A8C50D5E-80ED-4B68-A6C9-5273458D2696}" dt="2023-04-25T19:05:22.001" v="7961" actId="1440"/>
          <ac:picMkLst>
            <pc:docMk/>
            <pc:sldMk cId="3102800356" sldId="270"/>
            <ac:picMk id="15" creationId="{82A4BBC3-868F-FE3E-B180-CD9B9144EA62}"/>
          </ac:picMkLst>
        </pc:picChg>
      </pc:sldChg>
      <pc:sldChg chg="addSp delSp modSp new mod setBg">
        <pc:chgData name="Anna Slaba" userId="ea6b787c925071c0" providerId="LiveId" clId="{A8C50D5E-80ED-4B68-A6C9-5273458D2696}" dt="2023-04-25T19:21:17.635" v="8056" actId="1440"/>
        <pc:sldMkLst>
          <pc:docMk/>
          <pc:sldMk cId="1871772643" sldId="271"/>
        </pc:sldMkLst>
        <pc:spChg chg="del">
          <ac:chgData name="Anna Slaba" userId="ea6b787c925071c0" providerId="LiveId" clId="{A8C50D5E-80ED-4B68-A6C9-5273458D2696}" dt="2023-04-25T19:19:42.776" v="8046" actId="478"/>
          <ac:spMkLst>
            <pc:docMk/>
            <pc:sldMk cId="1871772643" sldId="271"/>
            <ac:spMk id="2" creationId="{97E9E067-ECE5-5B2F-584B-86E9FD2342EE}"/>
          </ac:spMkLst>
        </pc:spChg>
        <pc:spChg chg="del">
          <ac:chgData name="Anna Slaba" userId="ea6b787c925071c0" providerId="LiveId" clId="{A8C50D5E-80ED-4B68-A6C9-5273458D2696}" dt="2023-04-25T19:19:30.642" v="8043" actId="931"/>
          <ac:spMkLst>
            <pc:docMk/>
            <pc:sldMk cId="1871772643" sldId="271"/>
            <ac:spMk id="3" creationId="{9E4816FD-7D62-34B8-186F-D86A890CDDE6}"/>
          </ac:spMkLst>
        </pc:spChg>
        <pc:spChg chg="add del">
          <ac:chgData name="Anna Slaba" userId="ea6b787c925071c0" providerId="LiveId" clId="{A8C50D5E-80ED-4B68-A6C9-5273458D2696}" dt="2023-04-25T19:20:00.489" v="8048" actId="26606"/>
          <ac:spMkLst>
            <pc:docMk/>
            <pc:sldMk cId="1871772643" sldId="271"/>
            <ac:spMk id="14" creationId="{B9C04DC5-313B-4FE4-B868-5672A376419F}"/>
          </ac:spMkLst>
        </pc:spChg>
        <pc:spChg chg="add del">
          <ac:chgData name="Anna Slaba" userId="ea6b787c925071c0" providerId="LiveId" clId="{A8C50D5E-80ED-4B68-A6C9-5273458D2696}" dt="2023-04-25T19:20:00.489" v="8048" actId="26606"/>
          <ac:spMkLst>
            <pc:docMk/>
            <pc:sldMk cId="1871772643" sldId="271"/>
            <ac:spMk id="20" creationId="{329FDD08-42D8-4AFF-90E5-5DAA5BC4CBD8}"/>
          </ac:spMkLst>
        </pc:spChg>
        <pc:spChg chg="add del">
          <ac:chgData name="Anna Slaba" userId="ea6b787c925071c0" providerId="LiveId" clId="{A8C50D5E-80ED-4B68-A6C9-5273458D2696}" dt="2023-04-25T19:20:00.489" v="8048" actId="26606"/>
          <ac:spMkLst>
            <pc:docMk/>
            <pc:sldMk cId="1871772643" sldId="271"/>
            <ac:spMk id="22" creationId="{7EDB5ED3-2038-4003-9C79-392EC7DBB056}"/>
          </ac:spMkLst>
        </pc:spChg>
        <pc:spChg chg="add del">
          <ac:chgData name="Anna Slaba" userId="ea6b787c925071c0" providerId="LiveId" clId="{A8C50D5E-80ED-4B68-A6C9-5273458D2696}" dt="2023-04-25T19:20:00.489" v="8048" actId="26606"/>
          <ac:spMkLst>
            <pc:docMk/>
            <pc:sldMk cId="1871772643" sldId="271"/>
            <ac:spMk id="24" creationId="{60066950-B73B-4359-B169-435F774D9516}"/>
          </ac:spMkLst>
        </pc:spChg>
        <pc:spChg chg="add del">
          <ac:chgData name="Anna Slaba" userId="ea6b787c925071c0" providerId="LiveId" clId="{A8C50D5E-80ED-4B68-A6C9-5273458D2696}" dt="2023-04-25T19:20:15.896" v="8050" actId="26606"/>
          <ac:spMkLst>
            <pc:docMk/>
            <pc:sldMk cId="1871772643" sldId="271"/>
            <ac:spMk id="28" creationId="{8F54B2FB-3F54-4350-8D1B-F86D677CA7ED}"/>
          </ac:spMkLst>
        </pc:spChg>
        <pc:spChg chg="add del">
          <ac:chgData name="Anna Slaba" userId="ea6b787c925071c0" providerId="LiveId" clId="{A8C50D5E-80ED-4B68-A6C9-5273458D2696}" dt="2023-04-25T19:20:15.896" v="8050" actId="26606"/>
          <ac:spMkLst>
            <pc:docMk/>
            <pc:sldMk cId="1871772643" sldId="271"/>
            <ac:spMk id="31" creationId="{DDB56DB5-0324-4F79-9AB8-CB18C1DC8743}"/>
          </ac:spMkLst>
        </pc:spChg>
        <pc:spChg chg="add">
          <ac:chgData name="Anna Slaba" userId="ea6b787c925071c0" providerId="LiveId" clId="{A8C50D5E-80ED-4B68-A6C9-5273458D2696}" dt="2023-04-25T19:20:15.945" v="8051" actId="26606"/>
          <ac:spMkLst>
            <pc:docMk/>
            <pc:sldMk cId="1871772643" sldId="271"/>
            <ac:spMk id="35" creationId="{989BE678-777B-482A-A616-FEDC47B162E5}"/>
          </ac:spMkLst>
        </pc:spChg>
        <pc:spChg chg="add">
          <ac:chgData name="Anna Slaba" userId="ea6b787c925071c0" providerId="LiveId" clId="{A8C50D5E-80ED-4B68-A6C9-5273458D2696}" dt="2023-04-25T19:20:15.945" v="8051" actId="26606"/>
          <ac:spMkLst>
            <pc:docMk/>
            <pc:sldMk cId="1871772643" sldId="271"/>
            <ac:spMk id="38" creationId="{D28BE0C3-2102-4820-B88B-A448B1840D14}"/>
          </ac:spMkLst>
        </pc:spChg>
        <pc:picChg chg="add mod">
          <ac:chgData name="Anna Slaba" userId="ea6b787c925071c0" providerId="LiveId" clId="{A8C50D5E-80ED-4B68-A6C9-5273458D2696}" dt="2023-04-25T19:21:17.635" v="8056" actId="1440"/>
          <ac:picMkLst>
            <pc:docMk/>
            <pc:sldMk cId="1871772643" sldId="271"/>
            <ac:picMk id="5" creationId="{77F6F5AE-88E4-2C63-022C-EA588E6F0B52}"/>
          </ac:picMkLst>
        </pc:picChg>
        <pc:picChg chg="add del">
          <ac:chgData name="Anna Slaba" userId="ea6b787c925071c0" providerId="LiveId" clId="{A8C50D5E-80ED-4B68-A6C9-5273458D2696}" dt="2023-04-25T19:20:00.489" v="8048" actId="26606"/>
          <ac:picMkLst>
            <pc:docMk/>
            <pc:sldMk cId="1871772643" sldId="271"/>
            <ac:picMk id="10" creationId="{7594FC8B-8CD2-407F-94F1-9C71F5AEC2B6}"/>
          </ac:picMkLst>
        </pc:picChg>
        <pc:picChg chg="add del">
          <ac:chgData name="Anna Slaba" userId="ea6b787c925071c0" providerId="LiveId" clId="{A8C50D5E-80ED-4B68-A6C9-5273458D2696}" dt="2023-04-25T19:20:00.489" v="8048" actId="26606"/>
          <ac:picMkLst>
            <pc:docMk/>
            <pc:sldMk cId="1871772643" sldId="271"/>
            <ac:picMk id="12" creationId="{DBABC971-8D40-4A4F-AC60-28B9172789B9}"/>
          </ac:picMkLst>
        </pc:picChg>
        <pc:picChg chg="add del">
          <ac:chgData name="Anna Slaba" userId="ea6b787c925071c0" providerId="LiveId" clId="{A8C50D5E-80ED-4B68-A6C9-5273458D2696}" dt="2023-04-25T19:20:00.489" v="8048" actId="26606"/>
          <ac:picMkLst>
            <pc:docMk/>
            <pc:sldMk cId="1871772643" sldId="271"/>
            <ac:picMk id="16" creationId="{791AE23E-90C9-4963-96E2-8DADBFC3BC09}"/>
          </ac:picMkLst>
        </pc:picChg>
        <pc:picChg chg="add del">
          <ac:chgData name="Anna Slaba" userId="ea6b787c925071c0" providerId="LiveId" clId="{A8C50D5E-80ED-4B68-A6C9-5273458D2696}" dt="2023-04-25T19:20:00.489" v="8048" actId="26606"/>
          <ac:picMkLst>
            <pc:docMk/>
            <pc:sldMk cId="1871772643" sldId="271"/>
            <ac:picMk id="18" creationId="{C5F93E90-4379-4AAC-B021-E5FA6D974AED}"/>
          </ac:picMkLst>
        </pc:picChg>
        <pc:picChg chg="add del">
          <ac:chgData name="Anna Slaba" userId="ea6b787c925071c0" providerId="LiveId" clId="{A8C50D5E-80ED-4B68-A6C9-5273458D2696}" dt="2023-04-25T19:20:15.896" v="8050" actId="26606"/>
          <ac:picMkLst>
            <pc:docMk/>
            <pc:sldMk cId="1871772643" sldId="271"/>
            <ac:picMk id="26" creationId="{AA085689-791F-4B8F-9F30-12415B97D366}"/>
          </ac:picMkLst>
        </pc:picChg>
        <pc:picChg chg="add del">
          <ac:chgData name="Anna Slaba" userId="ea6b787c925071c0" providerId="LiveId" clId="{A8C50D5E-80ED-4B68-A6C9-5273458D2696}" dt="2023-04-25T19:20:15.896" v="8050" actId="26606"/>
          <ac:picMkLst>
            <pc:docMk/>
            <pc:sldMk cId="1871772643" sldId="271"/>
            <ac:picMk id="27" creationId="{AA3FED7F-6821-47C0-A464-E9278B24129E}"/>
          </ac:picMkLst>
        </pc:picChg>
        <pc:picChg chg="add del">
          <ac:chgData name="Anna Slaba" userId="ea6b787c925071c0" providerId="LiveId" clId="{A8C50D5E-80ED-4B68-A6C9-5273458D2696}" dt="2023-04-25T19:20:15.896" v="8050" actId="26606"/>
          <ac:picMkLst>
            <pc:docMk/>
            <pc:sldMk cId="1871772643" sldId="271"/>
            <ac:picMk id="29" creationId="{561B34F5-88E5-4711-BC16-3005C29AD7C6}"/>
          </ac:picMkLst>
        </pc:picChg>
        <pc:picChg chg="add del">
          <ac:chgData name="Anna Slaba" userId="ea6b787c925071c0" providerId="LiveId" clId="{A8C50D5E-80ED-4B68-A6C9-5273458D2696}" dt="2023-04-25T19:20:15.896" v="8050" actId="26606"/>
          <ac:picMkLst>
            <pc:docMk/>
            <pc:sldMk cId="1871772643" sldId="271"/>
            <ac:picMk id="30" creationId="{4F3661D0-2268-4D3E-88BA-0647BCBE33AF}"/>
          </ac:picMkLst>
        </pc:picChg>
        <pc:picChg chg="add">
          <ac:chgData name="Anna Slaba" userId="ea6b787c925071c0" providerId="LiveId" clId="{A8C50D5E-80ED-4B68-A6C9-5273458D2696}" dt="2023-04-25T19:20:15.945" v="8051" actId="26606"/>
          <ac:picMkLst>
            <pc:docMk/>
            <pc:sldMk cId="1871772643" sldId="271"/>
            <ac:picMk id="33" creationId="{DF19BAF3-7E20-4B9D-B544-BABAEEA1FA75}"/>
          </ac:picMkLst>
        </pc:picChg>
        <pc:picChg chg="add">
          <ac:chgData name="Anna Slaba" userId="ea6b787c925071c0" providerId="LiveId" clId="{A8C50D5E-80ED-4B68-A6C9-5273458D2696}" dt="2023-04-25T19:20:15.945" v="8051" actId="26606"/>
          <ac:picMkLst>
            <pc:docMk/>
            <pc:sldMk cId="1871772643" sldId="271"/>
            <ac:picMk id="34" creationId="{950648F4-ABCD-4DF0-8641-76CFB2354721}"/>
          </ac:picMkLst>
        </pc:picChg>
        <pc:picChg chg="add">
          <ac:chgData name="Anna Slaba" userId="ea6b787c925071c0" providerId="LiveId" clId="{A8C50D5E-80ED-4B68-A6C9-5273458D2696}" dt="2023-04-25T19:20:15.945" v="8051" actId="26606"/>
          <ac:picMkLst>
            <pc:docMk/>
            <pc:sldMk cId="1871772643" sldId="271"/>
            <ac:picMk id="36" creationId="{CF1EB4BD-9C7E-4AA3-9681-C7EB0DA6250B}"/>
          </ac:picMkLst>
        </pc:picChg>
        <pc:picChg chg="add">
          <ac:chgData name="Anna Slaba" userId="ea6b787c925071c0" providerId="LiveId" clId="{A8C50D5E-80ED-4B68-A6C9-5273458D2696}" dt="2023-04-25T19:20:15.945" v="8051" actId="26606"/>
          <ac:picMkLst>
            <pc:docMk/>
            <pc:sldMk cId="1871772643" sldId="271"/>
            <ac:picMk id="37" creationId="{94AAE3AA-3759-4D28-B0EF-575F25A5146C}"/>
          </ac:picMkLst>
        </pc:picChg>
      </pc:sldChg>
      <pc:sldChg chg="addSp delSp modSp new mod setBg">
        <pc:chgData name="Anna Slaba" userId="ea6b787c925071c0" providerId="LiveId" clId="{A8C50D5E-80ED-4B68-A6C9-5273458D2696}" dt="2023-04-26T14:27:23.769" v="8087" actId="113"/>
        <pc:sldMkLst>
          <pc:docMk/>
          <pc:sldMk cId="1407700355" sldId="272"/>
        </pc:sldMkLst>
        <pc:spChg chg="mod">
          <ac:chgData name="Anna Slaba" userId="ea6b787c925071c0" providerId="LiveId" clId="{A8C50D5E-80ED-4B68-A6C9-5273458D2696}" dt="2023-04-26T14:27:23.769" v="8087" actId="113"/>
          <ac:spMkLst>
            <pc:docMk/>
            <pc:sldMk cId="1407700355" sldId="272"/>
            <ac:spMk id="2" creationId="{0CD677BB-D299-40CE-8F57-6BCE4D6B5E0D}"/>
          </ac:spMkLst>
        </pc:spChg>
        <pc:spChg chg="del">
          <ac:chgData name="Anna Slaba" userId="ea6b787c925071c0" providerId="LiveId" clId="{A8C50D5E-80ED-4B68-A6C9-5273458D2696}" dt="2023-04-26T14:26:55.916" v="8080" actId="931"/>
          <ac:spMkLst>
            <pc:docMk/>
            <pc:sldMk cId="1407700355" sldId="272"/>
            <ac:spMk id="3" creationId="{0FB33064-AB4B-8007-5786-20CFA24C41F5}"/>
          </ac:spMkLst>
        </pc:spChg>
        <pc:spChg chg="add del">
          <ac:chgData name="Anna Slaba" userId="ea6b787c925071c0" providerId="LiveId" clId="{A8C50D5E-80ED-4B68-A6C9-5273458D2696}" dt="2023-04-26T14:27:15.223" v="8085" actId="26606"/>
          <ac:spMkLst>
            <pc:docMk/>
            <pc:sldMk cId="1407700355" sldId="272"/>
            <ac:spMk id="14" creationId="{8F54B2FB-3F54-4350-8D1B-F86D677CA7ED}"/>
          </ac:spMkLst>
        </pc:spChg>
        <pc:spChg chg="add del">
          <ac:chgData name="Anna Slaba" userId="ea6b787c925071c0" providerId="LiveId" clId="{A8C50D5E-80ED-4B68-A6C9-5273458D2696}" dt="2023-04-26T14:27:15.223" v="8085" actId="26606"/>
          <ac:spMkLst>
            <pc:docMk/>
            <pc:sldMk cId="1407700355" sldId="272"/>
            <ac:spMk id="20" creationId="{DDB56DB5-0324-4F79-9AB8-CB18C1DC8743}"/>
          </ac:spMkLst>
        </pc:spChg>
        <pc:spChg chg="add">
          <ac:chgData name="Anna Slaba" userId="ea6b787c925071c0" providerId="LiveId" clId="{A8C50D5E-80ED-4B68-A6C9-5273458D2696}" dt="2023-04-26T14:27:15.272" v="8086" actId="26606"/>
          <ac:spMkLst>
            <pc:docMk/>
            <pc:sldMk cId="1407700355" sldId="272"/>
            <ac:spMk id="24" creationId="{989BE678-777B-482A-A616-FEDC47B162E5}"/>
          </ac:spMkLst>
        </pc:spChg>
        <pc:spChg chg="add">
          <ac:chgData name="Anna Slaba" userId="ea6b787c925071c0" providerId="LiveId" clId="{A8C50D5E-80ED-4B68-A6C9-5273458D2696}" dt="2023-04-26T14:27:15.272" v="8086" actId="26606"/>
          <ac:spMkLst>
            <pc:docMk/>
            <pc:sldMk cId="1407700355" sldId="272"/>
            <ac:spMk id="27" creationId="{D28BE0C3-2102-4820-B88B-A448B1840D14}"/>
          </ac:spMkLst>
        </pc:spChg>
        <pc:picChg chg="add mod">
          <ac:chgData name="Anna Slaba" userId="ea6b787c925071c0" providerId="LiveId" clId="{A8C50D5E-80ED-4B68-A6C9-5273458D2696}" dt="2023-04-26T14:27:15.272" v="8086" actId="26606"/>
          <ac:picMkLst>
            <pc:docMk/>
            <pc:sldMk cId="1407700355" sldId="272"/>
            <ac:picMk id="5" creationId="{4BF191A0-FFC5-48F0-0A16-3B3CAC2E31F4}"/>
          </ac:picMkLst>
        </pc:picChg>
        <pc:picChg chg="add del">
          <ac:chgData name="Anna Slaba" userId="ea6b787c925071c0" providerId="LiveId" clId="{A8C50D5E-80ED-4B68-A6C9-5273458D2696}" dt="2023-04-26T14:27:15.223" v="8085" actId="26606"/>
          <ac:picMkLst>
            <pc:docMk/>
            <pc:sldMk cId="1407700355" sldId="272"/>
            <ac:picMk id="10" creationId="{AA085689-791F-4B8F-9F30-12415B97D366}"/>
          </ac:picMkLst>
        </pc:picChg>
        <pc:picChg chg="add del">
          <ac:chgData name="Anna Slaba" userId="ea6b787c925071c0" providerId="LiveId" clId="{A8C50D5E-80ED-4B68-A6C9-5273458D2696}" dt="2023-04-26T14:27:15.223" v="8085" actId="26606"/>
          <ac:picMkLst>
            <pc:docMk/>
            <pc:sldMk cId="1407700355" sldId="272"/>
            <ac:picMk id="12" creationId="{AA3FED7F-6821-47C0-A464-E9278B24129E}"/>
          </ac:picMkLst>
        </pc:picChg>
        <pc:picChg chg="add del">
          <ac:chgData name="Anna Slaba" userId="ea6b787c925071c0" providerId="LiveId" clId="{A8C50D5E-80ED-4B68-A6C9-5273458D2696}" dt="2023-04-26T14:27:15.223" v="8085" actId="26606"/>
          <ac:picMkLst>
            <pc:docMk/>
            <pc:sldMk cId="1407700355" sldId="272"/>
            <ac:picMk id="16" creationId="{561B34F5-88E5-4711-BC16-3005C29AD7C6}"/>
          </ac:picMkLst>
        </pc:picChg>
        <pc:picChg chg="add del">
          <ac:chgData name="Anna Slaba" userId="ea6b787c925071c0" providerId="LiveId" clId="{A8C50D5E-80ED-4B68-A6C9-5273458D2696}" dt="2023-04-26T14:27:15.223" v="8085" actId="26606"/>
          <ac:picMkLst>
            <pc:docMk/>
            <pc:sldMk cId="1407700355" sldId="272"/>
            <ac:picMk id="18" creationId="{4F3661D0-2268-4D3E-88BA-0647BCBE33AF}"/>
          </ac:picMkLst>
        </pc:picChg>
        <pc:picChg chg="add">
          <ac:chgData name="Anna Slaba" userId="ea6b787c925071c0" providerId="LiveId" clId="{A8C50D5E-80ED-4B68-A6C9-5273458D2696}" dt="2023-04-26T14:27:15.272" v="8086" actId="26606"/>
          <ac:picMkLst>
            <pc:docMk/>
            <pc:sldMk cId="1407700355" sldId="272"/>
            <ac:picMk id="22" creationId="{DF19BAF3-7E20-4B9D-B544-BABAEEA1FA75}"/>
          </ac:picMkLst>
        </pc:picChg>
        <pc:picChg chg="add">
          <ac:chgData name="Anna Slaba" userId="ea6b787c925071c0" providerId="LiveId" clId="{A8C50D5E-80ED-4B68-A6C9-5273458D2696}" dt="2023-04-26T14:27:15.272" v="8086" actId="26606"/>
          <ac:picMkLst>
            <pc:docMk/>
            <pc:sldMk cId="1407700355" sldId="272"/>
            <ac:picMk id="23" creationId="{950648F4-ABCD-4DF0-8641-76CFB2354721}"/>
          </ac:picMkLst>
        </pc:picChg>
        <pc:picChg chg="add">
          <ac:chgData name="Anna Slaba" userId="ea6b787c925071c0" providerId="LiveId" clId="{A8C50D5E-80ED-4B68-A6C9-5273458D2696}" dt="2023-04-26T14:27:15.272" v="8086" actId="26606"/>
          <ac:picMkLst>
            <pc:docMk/>
            <pc:sldMk cId="1407700355" sldId="272"/>
            <ac:picMk id="25" creationId="{CF1EB4BD-9C7E-4AA3-9681-C7EB0DA6250B}"/>
          </ac:picMkLst>
        </pc:picChg>
        <pc:picChg chg="add">
          <ac:chgData name="Anna Slaba" userId="ea6b787c925071c0" providerId="LiveId" clId="{A8C50D5E-80ED-4B68-A6C9-5273458D2696}" dt="2023-04-26T14:27:15.272" v="8086" actId="26606"/>
          <ac:picMkLst>
            <pc:docMk/>
            <pc:sldMk cId="1407700355" sldId="272"/>
            <ac:picMk id="26" creationId="{94AAE3AA-3759-4D28-B0EF-575F25A5146C}"/>
          </ac:picMkLst>
        </pc:picChg>
      </pc:sldChg>
      <pc:sldChg chg="modSp new mod">
        <pc:chgData name="Anna Slaba" userId="ea6b787c925071c0" providerId="LiveId" clId="{A8C50D5E-80ED-4B68-A6C9-5273458D2696}" dt="2023-04-26T14:32:54.964" v="8256" actId="14100"/>
        <pc:sldMkLst>
          <pc:docMk/>
          <pc:sldMk cId="1450702840" sldId="273"/>
        </pc:sldMkLst>
        <pc:spChg chg="mod">
          <ac:chgData name="Anna Slaba" userId="ea6b787c925071c0" providerId="LiveId" clId="{A8C50D5E-80ED-4B68-A6C9-5273458D2696}" dt="2023-04-26T14:32:37.475" v="8252" actId="14100"/>
          <ac:spMkLst>
            <pc:docMk/>
            <pc:sldMk cId="1450702840" sldId="273"/>
            <ac:spMk id="2" creationId="{A0C48A1B-8B57-F271-940B-957580556A51}"/>
          </ac:spMkLst>
        </pc:spChg>
        <pc:spChg chg="mod">
          <ac:chgData name="Anna Slaba" userId="ea6b787c925071c0" providerId="LiveId" clId="{A8C50D5E-80ED-4B68-A6C9-5273458D2696}" dt="2023-04-26T14:32:54.964" v="8256" actId="14100"/>
          <ac:spMkLst>
            <pc:docMk/>
            <pc:sldMk cId="1450702840" sldId="273"/>
            <ac:spMk id="3" creationId="{D240DDA1-24A7-9F57-34C4-4AAE0A2679C1}"/>
          </ac:spMkLst>
        </pc:spChg>
      </pc:sldChg>
      <pc:sldChg chg="modSp new mod">
        <pc:chgData name="Anna Slaba" userId="ea6b787c925071c0" providerId="LiveId" clId="{A8C50D5E-80ED-4B68-A6C9-5273458D2696}" dt="2023-04-26T14:35:57.722" v="8303" actId="14100"/>
        <pc:sldMkLst>
          <pc:docMk/>
          <pc:sldMk cId="1463865740" sldId="274"/>
        </pc:sldMkLst>
        <pc:spChg chg="mod">
          <ac:chgData name="Anna Slaba" userId="ea6b787c925071c0" providerId="LiveId" clId="{A8C50D5E-80ED-4B68-A6C9-5273458D2696}" dt="2023-04-26T14:33:25.445" v="8259"/>
          <ac:spMkLst>
            <pc:docMk/>
            <pc:sldMk cId="1463865740" sldId="274"/>
            <ac:spMk id="2" creationId="{95C7DD35-1C5F-9DE9-C3A7-07C843B3C975}"/>
          </ac:spMkLst>
        </pc:spChg>
        <pc:spChg chg="mod">
          <ac:chgData name="Anna Slaba" userId="ea6b787c925071c0" providerId="LiveId" clId="{A8C50D5E-80ED-4B68-A6C9-5273458D2696}" dt="2023-04-26T14:35:57.722" v="8303" actId="14100"/>
          <ac:spMkLst>
            <pc:docMk/>
            <pc:sldMk cId="1463865740" sldId="274"/>
            <ac:spMk id="3" creationId="{E4F885BD-0A2D-FEFB-C6DF-BF102605FBEF}"/>
          </ac:spMkLst>
        </pc:spChg>
      </pc:sldChg>
      <pc:sldChg chg="modSp new mod">
        <pc:chgData name="Anna Slaba" userId="ea6b787c925071c0" providerId="LiveId" clId="{A8C50D5E-80ED-4B68-A6C9-5273458D2696}" dt="2023-04-26T14:58:19.223" v="8508" actId="20577"/>
        <pc:sldMkLst>
          <pc:docMk/>
          <pc:sldMk cId="1054961112" sldId="275"/>
        </pc:sldMkLst>
        <pc:spChg chg="mod">
          <ac:chgData name="Anna Slaba" userId="ea6b787c925071c0" providerId="LiveId" clId="{A8C50D5E-80ED-4B68-A6C9-5273458D2696}" dt="2023-04-26T14:37:28.945" v="8377" actId="14100"/>
          <ac:spMkLst>
            <pc:docMk/>
            <pc:sldMk cId="1054961112" sldId="275"/>
            <ac:spMk id="2" creationId="{ECEE8737-F910-DBE7-6A20-9B984E728193}"/>
          </ac:spMkLst>
        </pc:spChg>
        <pc:spChg chg="mod">
          <ac:chgData name="Anna Slaba" userId="ea6b787c925071c0" providerId="LiveId" clId="{A8C50D5E-80ED-4B68-A6C9-5273458D2696}" dt="2023-04-26T14:58:19.223" v="8508" actId="20577"/>
          <ac:spMkLst>
            <pc:docMk/>
            <pc:sldMk cId="1054961112" sldId="275"/>
            <ac:spMk id="3" creationId="{1D7208C0-E43A-E426-955A-7CD2E688587B}"/>
          </ac:spMkLst>
        </pc:spChg>
      </pc:sldChg>
      <pc:sldChg chg="modSp new mod">
        <pc:chgData name="Anna Slaba" userId="ea6b787c925071c0" providerId="LiveId" clId="{A8C50D5E-80ED-4B68-A6C9-5273458D2696}" dt="2023-04-26T15:00:41.877" v="8612" actId="255"/>
        <pc:sldMkLst>
          <pc:docMk/>
          <pc:sldMk cId="1292347858" sldId="276"/>
        </pc:sldMkLst>
        <pc:spChg chg="mod">
          <ac:chgData name="Anna Slaba" userId="ea6b787c925071c0" providerId="LiveId" clId="{A8C50D5E-80ED-4B68-A6C9-5273458D2696}" dt="2023-04-26T14:42:39.137" v="8385"/>
          <ac:spMkLst>
            <pc:docMk/>
            <pc:sldMk cId="1292347858" sldId="276"/>
            <ac:spMk id="2" creationId="{886B7627-5818-4F22-B087-42ADE978487F}"/>
          </ac:spMkLst>
        </pc:spChg>
        <pc:spChg chg="mod">
          <ac:chgData name="Anna Slaba" userId="ea6b787c925071c0" providerId="LiveId" clId="{A8C50D5E-80ED-4B68-A6C9-5273458D2696}" dt="2023-04-26T15:00:41.877" v="8612" actId="255"/>
          <ac:spMkLst>
            <pc:docMk/>
            <pc:sldMk cId="1292347858" sldId="276"/>
            <ac:spMk id="3" creationId="{0F4B8322-225E-B66A-4A83-EB0584339F87}"/>
          </ac:spMkLst>
        </pc:spChg>
      </pc:sldChg>
      <pc:sldChg chg="modSp new mod">
        <pc:chgData name="Anna Slaba" userId="ea6b787c925071c0" providerId="LiveId" clId="{A8C50D5E-80ED-4B68-A6C9-5273458D2696}" dt="2023-04-26T15:02:17.597" v="8623" actId="27636"/>
        <pc:sldMkLst>
          <pc:docMk/>
          <pc:sldMk cId="302155744" sldId="277"/>
        </pc:sldMkLst>
        <pc:spChg chg="mod">
          <ac:chgData name="Anna Slaba" userId="ea6b787c925071c0" providerId="LiveId" clId="{A8C50D5E-80ED-4B68-A6C9-5273458D2696}" dt="2023-04-26T14:45:24.295" v="8437"/>
          <ac:spMkLst>
            <pc:docMk/>
            <pc:sldMk cId="302155744" sldId="277"/>
            <ac:spMk id="2" creationId="{33BBF09E-AA55-919D-0FF1-5FFE78A5D9FF}"/>
          </ac:spMkLst>
        </pc:spChg>
        <pc:spChg chg="mod">
          <ac:chgData name="Anna Slaba" userId="ea6b787c925071c0" providerId="LiveId" clId="{A8C50D5E-80ED-4B68-A6C9-5273458D2696}" dt="2023-04-26T15:02:17.597" v="8623" actId="27636"/>
          <ac:spMkLst>
            <pc:docMk/>
            <pc:sldMk cId="302155744" sldId="277"/>
            <ac:spMk id="3" creationId="{94198455-8100-C71A-14E7-7880819349FD}"/>
          </ac:spMkLst>
        </pc:spChg>
      </pc:sldChg>
      <pc:sldChg chg="addSp delSp modSp new mod setBg">
        <pc:chgData name="Anna Slaba" userId="ea6b787c925071c0" providerId="LiveId" clId="{A8C50D5E-80ED-4B68-A6C9-5273458D2696}" dt="2023-04-26T14:51:31.029" v="8492" actId="2710"/>
        <pc:sldMkLst>
          <pc:docMk/>
          <pc:sldMk cId="2444448394" sldId="278"/>
        </pc:sldMkLst>
        <pc:spChg chg="mod">
          <ac:chgData name="Anna Slaba" userId="ea6b787c925071c0" providerId="LiveId" clId="{A8C50D5E-80ED-4B68-A6C9-5273458D2696}" dt="2023-04-26T14:51:31.029" v="8492" actId="2710"/>
          <ac:spMkLst>
            <pc:docMk/>
            <pc:sldMk cId="2444448394" sldId="278"/>
            <ac:spMk id="2" creationId="{6BA0C0E8-81E4-8A76-77E2-8FA75FAFE03B}"/>
          </ac:spMkLst>
        </pc:spChg>
        <pc:spChg chg="del">
          <ac:chgData name="Anna Slaba" userId="ea6b787c925071c0" providerId="LiveId" clId="{A8C50D5E-80ED-4B68-A6C9-5273458D2696}" dt="2023-04-26T14:50:39.407" v="8477" actId="931"/>
          <ac:spMkLst>
            <pc:docMk/>
            <pc:sldMk cId="2444448394" sldId="278"/>
            <ac:spMk id="3" creationId="{495B0160-DAE3-58A7-DB33-55DC36F03265}"/>
          </ac:spMkLst>
        </pc:spChg>
        <pc:spChg chg="add del">
          <ac:chgData name="Anna Slaba" userId="ea6b787c925071c0" providerId="LiveId" clId="{A8C50D5E-80ED-4B68-A6C9-5273458D2696}" dt="2023-04-26T14:50:48.938" v="8481" actId="26606"/>
          <ac:spMkLst>
            <pc:docMk/>
            <pc:sldMk cId="2444448394" sldId="278"/>
            <ac:spMk id="14" creationId="{989BE678-777B-482A-A616-FEDC47B162E5}"/>
          </ac:spMkLst>
        </pc:spChg>
        <pc:spChg chg="add del">
          <ac:chgData name="Anna Slaba" userId="ea6b787c925071c0" providerId="LiveId" clId="{A8C50D5E-80ED-4B68-A6C9-5273458D2696}" dt="2023-04-26T14:50:48.938" v="8481" actId="26606"/>
          <ac:spMkLst>
            <pc:docMk/>
            <pc:sldMk cId="2444448394" sldId="278"/>
            <ac:spMk id="20" creationId="{D28BE0C3-2102-4820-B88B-A448B1840D14}"/>
          </ac:spMkLst>
        </pc:spChg>
        <pc:spChg chg="add">
          <ac:chgData name="Anna Slaba" userId="ea6b787c925071c0" providerId="LiveId" clId="{A8C50D5E-80ED-4B68-A6C9-5273458D2696}" dt="2023-04-26T14:50:48.994" v="8482" actId="26606"/>
          <ac:spMkLst>
            <pc:docMk/>
            <pc:sldMk cId="2444448394" sldId="278"/>
            <ac:spMk id="22" creationId="{4C1E981B-F06E-48B4-9275-F4B261AFCAC0}"/>
          </ac:spMkLst>
        </pc:spChg>
        <pc:spChg chg="add">
          <ac:chgData name="Anna Slaba" userId="ea6b787c925071c0" providerId="LiveId" clId="{A8C50D5E-80ED-4B68-A6C9-5273458D2696}" dt="2023-04-26T14:50:48.994" v="8482" actId="26606"/>
          <ac:spMkLst>
            <pc:docMk/>
            <pc:sldMk cId="2444448394" sldId="278"/>
            <ac:spMk id="24" creationId="{312E2C24-0CD2-4071-8CE2-B059993A99EF}"/>
          </ac:spMkLst>
        </pc:spChg>
        <pc:spChg chg="add">
          <ac:chgData name="Anna Slaba" userId="ea6b787c925071c0" providerId="LiveId" clId="{A8C50D5E-80ED-4B68-A6C9-5273458D2696}" dt="2023-04-26T14:50:48.994" v="8482" actId="26606"/>
          <ac:spMkLst>
            <pc:docMk/>
            <pc:sldMk cId="2444448394" sldId="278"/>
            <ac:spMk id="26" creationId="{24F1DC13-C830-4B86-A9C6-927F5C55DBD7}"/>
          </ac:spMkLst>
        </pc:spChg>
        <pc:spChg chg="add">
          <ac:chgData name="Anna Slaba" userId="ea6b787c925071c0" providerId="LiveId" clId="{A8C50D5E-80ED-4B68-A6C9-5273458D2696}" dt="2023-04-26T14:50:48.994" v="8482" actId="26606"/>
          <ac:spMkLst>
            <pc:docMk/>
            <pc:sldMk cId="2444448394" sldId="278"/>
            <ac:spMk id="27" creationId="{B9C04DC5-313B-4FE4-B868-5672A376419F}"/>
          </ac:spMkLst>
        </pc:spChg>
        <pc:spChg chg="add">
          <ac:chgData name="Anna Slaba" userId="ea6b787c925071c0" providerId="LiveId" clId="{A8C50D5E-80ED-4B68-A6C9-5273458D2696}" dt="2023-04-26T14:50:48.994" v="8482" actId="26606"/>
          <ac:spMkLst>
            <pc:docMk/>
            <pc:sldMk cId="2444448394" sldId="278"/>
            <ac:spMk id="30" creationId="{329FDD08-42D8-4AFF-90E5-5DAA5BC4CBD8}"/>
          </ac:spMkLst>
        </pc:spChg>
        <pc:picChg chg="add mod">
          <ac:chgData name="Anna Slaba" userId="ea6b787c925071c0" providerId="LiveId" clId="{A8C50D5E-80ED-4B68-A6C9-5273458D2696}" dt="2023-04-26T14:50:48.994" v="8482" actId="26606"/>
          <ac:picMkLst>
            <pc:docMk/>
            <pc:sldMk cId="2444448394" sldId="278"/>
            <ac:picMk id="5" creationId="{0B851BA4-05E9-6442-CAED-FC774FBF4643}"/>
          </ac:picMkLst>
        </pc:picChg>
        <pc:picChg chg="add del">
          <ac:chgData name="Anna Slaba" userId="ea6b787c925071c0" providerId="LiveId" clId="{A8C50D5E-80ED-4B68-A6C9-5273458D2696}" dt="2023-04-26T14:50:48.938" v="8481" actId="26606"/>
          <ac:picMkLst>
            <pc:docMk/>
            <pc:sldMk cId="2444448394" sldId="278"/>
            <ac:picMk id="10" creationId="{DF19BAF3-7E20-4B9D-B544-BABAEEA1FA75}"/>
          </ac:picMkLst>
        </pc:picChg>
        <pc:picChg chg="add del">
          <ac:chgData name="Anna Slaba" userId="ea6b787c925071c0" providerId="LiveId" clId="{A8C50D5E-80ED-4B68-A6C9-5273458D2696}" dt="2023-04-26T14:50:48.938" v="8481" actId="26606"/>
          <ac:picMkLst>
            <pc:docMk/>
            <pc:sldMk cId="2444448394" sldId="278"/>
            <ac:picMk id="12" creationId="{950648F4-ABCD-4DF0-8641-76CFB2354721}"/>
          </ac:picMkLst>
        </pc:picChg>
        <pc:picChg chg="add del">
          <ac:chgData name="Anna Slaba" userId="ea6b787c925071c0" providerId="LiveId" clId="{A8C50D5E-80ED-4B68-A6C9-5273458D2696}" dt="2023-04-26T14:50:48.938" v="8481" actId="26606"/>
          <ac:picMkLst>
            <pc:docMk/>
            <pc:sldMk cId="2444448394" sldId="278"/>
            <ac:picMk id="16" creationId="{CF1EB4BD-9C7E-4AA3-9681-C7EB0DA6250B}"/>
          </ac:picMkLst>
        </pc:picChg>
        <pc:picChg chg="add del">
          <ac:chgData name="Anna Slaba" userId="ea6b787c925071c0" providerId="LiveId" clId="{A8C50D5E-80ED-4B68-A6C9-5273458D2696}" dt="2023-04-26T14:50:48.938" v="8481" actId="26606"/>
          <ac:picMkLst>
            <pc:docMk/>
            <pc:sldMk cId="2444448394" sldId="278"/>
            <ac:picMk id="18" creationId="{94AAE3AA-3759-4D28-B0EF-575F25A5146C}"/>
          </ac:picMkLst>
        </pc:picChg>
        <pc:picChg chg="add">
          <ac:chgData name="Anna Slaba" userId="ea6b787c925071c0" providerId="LiveId" clId="{A8C50D5E-80ED-4B68-A6C9-5273458D2696}" dt="2023-04-26T14:50:48.994" v="8482" actId="26606"/>
          <ac:picMkLst>
            <pc:docMk/>
            <pc:sldMk cId="2444448394" sldId="278"/>
            <ac:picMk id="23" creationId="{7594FC8B-8CD2-407F-94F1-9C71F5AEC2B6}"/>
          </ac:picMkLst>
        </pc:picChg>
        <pc:picChg chg="add">
          <ac:chgData name="Anna Slaba" userId="ea6b787c925071c0" providerId="LiveId" clId="{A8C50D5E-80ED-4B68-A6C9-5273458D2696}" dt="2023-04-26T14:50:48.994" v="8482" actId="26606"/>
          <ac:picMkLst>
            <pc:docMk/>
            <pc:sldMk cId="2444448394" sldId="278"/>
            <ac:picMk id="25" creationId="{DBABC971-8D40-4A4F-AC60-28B9172789B9}"/>
          </ac:picMkLst>
        </pc:picChg>
        <pc:picChg chg="add">
          <ac:chgData name="Anna Slaba" userId="ea6b787c925071c0" providerId="LiveId" clId="{A8C50D5E-80ED-4B68-A6C9-5273458D2696}" dt="2023-04-26T14:50:48.994" v="8482" actId="26606"/>
          <ac:picMkLst>
            <pc:docMk/>
            <pc:sldMk cId="2444448394" sldId="278"/>
            <ac:picMk id="28" creationId="{791AE23E-90C9-4963-96E2-8DADBFC3BC09}"/>
          </ac:picMkLst>
        </pc:picChg>
        <pc:picChg chg="add">
          <ac:chgData name="Anna Slaba" userId="ea6b787c925071c0" providerId="LiveId" clId="{A8C50D5E-80ED-4B68-A6C9-5273458D2696}" dt="2023-04-26T14:50:48.994" v="8482" actId="26606"/>
          <ac:picMkLst>
            <pc:docMk/>
            <pc:sldMk cId="2444448394" sldId="278"/>
            <ac:picMk id="29" creationId="{C5F93E90-4379-4AAC-B021-E5FA6D974AE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8D096-9453-41F9-96B0-F11D8C285D6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C537EC-E42B-46EF-B728-263FE20420B6}">
      <dgm:prSet custT="1"/>
      <dgm:spPr/>
      <dgm:t>
        <a:bodyPr/>
        <a:lstStyle/>
        <a:p>
          <a:endParaRPr lang="pl-PL" sz="2000" b="1" dirty="0">
            <a:latin typeface="Georgia" panose="02040502050405020303" pitchFamily="18" charset="0"/>
          </a:endParaRPr>
        </a:p>
        <a:p>
          <a:r>
            <a:rPr lang="pl-PL" sz="2000" b="1" dirty="0">
              <a:latin typeface="Georgia" panose="02040502050405020303" pitchFamily="18" charset="0"/>
            </a:rPr>
            <a:t>4) KAŻDY MA MOCNE, ALE TEŻ SŁABE STRONY</a:t>
          </a:r>
          <a:r>
            <a:rPr lang="pl-PL" sz="800" b="1" dirty="0"/>
            <a:t>.</a:t>
          </a:r>
          <a:endParaRPr lang="en-US" sz="800" dirty="0"/>
        </a:p>
      </dgm:t>
    </dgm:pt>
    <dgm:pt modelId="{C8E5A0BE-C141-46D2-897A-DE4F44F1BCA5}" type="parTrans" cxnId="{C75F8A12-5A0F-41F3-8C52-845CB7C838A2}">
      <dgm:prSet/>
      <dgm:spPr/>
      <dgm:t>
        <a:bodyPr/>
        <a:lstStyle/>
        <a:p>
          <a:endParaRPr lang="en-US"/>
        </a:p>
      </dgm:t>
    </dgm:pt>
    <dgm:pt modelId="{FCC517E1-1B35-444B-B1B6-F071586D5826}" type="sibTrans" cxnId="{C75F8A12-5A0F-41F3-8C52-845CB7C838A2}">
      <dgm:prSet/>
      <dgm:spPr/>
      <dgm:t>
        <a:bodyPr/>
        <a:lstStyle/>
        <a:p>
          <a:endParaRPr lang="en-US"/>
        </a:p>
      </dgm:t>
    </dgm:pt>
    <dgm:pt modelId="{381ADB48-83FF-416C-9E0D-E8D6438CA1A7}">
      <dgm:prSet custT="1"/>
      <dgm:spPr/>
      <dgm:t>
        <a:bodyPr/>
        <a:lstStyle/>
        <a:p>
          <a:r>
            <a:rPr lang="pl-PL" sz="1800" b="1" dirty="0">
              <a:latin typeface="Georgia" panose="02040502050405020303" pitchFamily="18" charset="0"/>
            </a:rPr>
            <a:t>Każde dziecko jest inne i ma swoje mocne, ale też i słabe strony. Wzmacniajmy talenty i zainteresowania dzieci. Stwarzajmy okazję do odnoszenia przez dzieci sukcesów. Nie bójmy się  rozmawiać z dziećmi na temat ich słabych stron – każdy je ma i dobrze jest być ich świadomym</a:t>
          </a:r>
          <a:r>
            <a:rPr lang="pl-PL" sz="1800" b="1" dirty="0"/>
            <a:t>.</a:t>
          </a:r>
          <a:endParaRPr lang="en-US" sz="1800" dirty="0"/>
        </a:p>
      </dgm:t>
    </dgm:pt>
    <dgm:pt modelId="{C25EA0B2-810A-45E6-90CC-9F15DB26548A}" type="parTrans" cxnId="{36ECF17E-1280-4494-98F8-EC45852F0AB4}">
      <dgm:prSet/>
      <dgm:spPr/>
      <dgm:t>
        <a:bodyPr/>
        <a:lstStyle/>
        <a:p>
          <a:endParaRPr lang="en-US"/>
        </a:p>
      </dgm:t>
    </dgm:pt>
    <dgm:pt modelId="{62F835EC-171D-4062-BEFE-B2D05E415D41}" type="sibTrans" cxnId="{36ECF17E-1280-4494-98F8-EC45852F0AB4}">
      <dgm:prSet/>
      <dgm:spPr/>
      <dgm:t>
        <a:bodyPr/>
        <a:lstStyle/>
        <a:p>
          <a:endParaRPr lang="en-US"/>
        </a:p>
      </dgm:t>
    </dgm:pt>
    <dgm:pt modelId="{9280C266-BA87-4A6D-BBE1-3A38BA6C6F1A}">
      <dgm:prSet custT="1"/>
      <dgm:spPr/>
      <dgm:t>
        <a:bodyPr/>
        <a:lstStyle/>
        <a:p>
          <a:r>
            <a:rPr lang="pl-PL" sz="2000" b="1" dirty="0">
              <a:latin typeface="Georgia" panose="02040502050405020303" pitchFamily="18" charset="0"/>
            </a:rPr>
            <a:t>5) NIE TRZEBA BYĆ IDEALNYM, ŻEBY SIEBIE LUBIĆ.</a:t>
          </a:r>
          <a:endParaRPr lang="en-US" sz="2000" dirty="0">
            <a:latin typeface="Georgia" panose="02040502050405020303" pitchFamily="18" charset="0"/>
          </a:endParaRPr>
        </a:p>
      </dgm:t>
    </dgm:pt>
    <dgm:pt modelId="{A3B94AA3-1544-49D0-9F3A-3DCCF5781CFA}" type="parTrans" cxnId="{5B705BD2-CFEA-44AE-B0D4-EF22A5276DFF}">
      <dgm:prSet/>
      <dgm:spPr/>
      <dgm:t>
        <a:bodyPr/>
        <a:lstStyle/>
        <a:p>
          <a:endParaRPr lang="en-US"/>
        </a:p>
      </dgm:t>
    </dgm:pt>
    <dgm:pt modelId="{52739E34-DD2B-4294-B148-37CEA00569D6}" type="sibTrans" cxnId="{5B705BD2-CFEA-44AE-B0D4-EF22A5276DFF}">
      <dgm:prSet/>
      <dgm:spPr/>
      <dgm:t>
        <a:bodyPr/>
        <a:lstStyle/>
        <a:p>
          <a:endParaRPr lang="en-US"/>
        </a:p>
      </dgm:t>
    </dgm:pt>
    <dgm:pt modelId="{4D76E57D-A064-4994-AEBF-D959D384FAEF}">
      <dgm:prSet custT="1"/>
      <dgm:spPr/>
      <dgm:t>
        <a:bodyPr/>
        <a:lstStyle/>
        <a:p>
          <a:pPr algn="ctr"/>
          <a:r>
            <a:rPr lang="pl-PL" sz="2000" b="1" dirty="0">
              <a:latin typeface="Georgia" panose="02040502050405020303" pitchFamily="18" charset="0"/>
            </a:rPr>
            <a:t>Nie należy porównywać dzieci ze sobą. Dziecko musi wiedzieć, że pomimo swoich wad jest jedyne              i wyjątkowe !!!</a:t>
          </a:r>
          <a:endParaRPr lang="en-US" sz="2000" dirty="0">
            <a:latin typeface="Georgia" panose="02040502050405020303" pitchFamily="18" charset="0"/>
          </a:endParaRPr>
        </a:p>
      </dgm:t>
    </dgm:pt>
    <dgm:pt modelId="{243365D4-6C84-4E7C-BAE3-8A108A1F843A}" type="parTrans" cxnId="{58F2E46B-DF93-4694-B89A-4B5D05A3D1F7}">
      <dgm:prSet/>
      <dgm:spPr/>
      <dgm:t>
        <a:bodyPr/>
        <a:lstStyle/>
        <a:p>
          <a:endParaRPr lang="en-US"/>
        </a:p>
      </dgm:t>
    </dgm:pt>
    <dgm:pt modelId="{6A99F9D9-3194-448F-A8EC-F5FF79B8B927}" type="sibTrans" cxnId="{58F2E46B-DF93-4694-B89A-4B5D05A3D1F7}">
      <dgm:prSet/>
      <dgm:spPr/>
      <dgm:t>
        <a:bodyPr/>
        <a:lstStyle/>
        <a:p>
          <a:endParaRPr lang="en-US"/>
        </a:p>
      </dgm:t>
    </dgm:pt>
    <dgm:pt modelId="{1EC546B8-7450-4508-81F9-628BCF3DD835}" type="pres">
      <dgm:prSet presAssocID="{1548D096-9453-41F9-96B0-F11D8C285D69}" presName="vert0" presStyleCnt="0">
        <dgm:presLayoutVars>
          <dgm:dir/>
          <dgm:animOne val="branch"/>
          <dgm:animLvl val="lvl"/>
        </dgm:presLayoutVars>
      </dgm:prSet>
      <dgm:spPr/>
    </dgm:pt>
    <dgm:pt modelId="{3D53FCEC-AB9D-4C06-95DF-AB4FDA27B67F}" type="pres">
      <dgm:prSet presAssocID="{ECC537EC-E42B-46EF-B728-263FE20420B6}" presName="thickLine" presStyleLbl="alignNode1" presStyleIdx="0" presStyleCnt="4"/>
      <dgm:spPr/>
    </dgm:pt>
    <dgm:pt modelId="{99099185-C6EF-4610-A077-674FC696EAB5}" type="pres">
      <dgm:prSet presAssocID="{ECC537EC-E42B-46EF-B728-263FE20420B6}" presName="horz1" presStyleCnt="0"/>
      <dgm:spPr/>
    </dgm:pt>
    <dgm:pt modelId="{1C61393A-6919-4787-8E46-06C1C38970A4}" type="pres">
      <dgm:prSet presAssocID="{ECC537EC-E42B-46EF-B728-263FE20420B6}" presName="tx1" presStyleLbl="revTx" presStyleIdx="0" presStyleCnt="4" custScaleY="64673"/>
      <dgm:spPr/>
    </dgm:pt>
    <dgm:pt modelId="{D91A2007-8358-4D7E-9288-D3F9E779B585}" type="pres">
      <dgm:prSet presAssocID="{ECC537EC-E42B-46EF-B728-263FE20420B6}" presName="vert1" presStyleCnt="0"/>
      <dgm:spPr/>
    </dgm:pt>
    <dgm:pt modelId="{7EBA7B7E-B7C1-42DD-BBF2-676D500056ED}" type="pres">
      <dgm:prSet presAssocID="{381ADB48-83FF-416C-9E0D-E8D6438CA1A7}" presName="thickLine" presStyleLbl="alignNode1" presStyleIdx="1" presStyleCnt="4"/>
      <dgm:spPr/>
    </dgm:pt>
    <dgm:pt modelId="{5D4A23BD-C97B-4AE6-BF5D-6D11402E8E90}" type="pres">
      <dgm:prSet presAssocID="{381ADB48-83FF-416C-9E0D-E8D6438CA1A7}" presName="horz1" presStyleCnt="0"/>
      <dgm:spPr/>
    </dgm:pt>
    <dgm:pt modelId="{605C914B-98EF-466F-A081-8D99FDCDD7C9}" type="pres">
      <dgm:prSet presAssocID="{381ADB48-83FF-416C-9E0D-E8D6438CA1A7}" presName="tx1" presStyleLbl="revTx" presStyleIdx="1" presStyleCnt="4" custScaleY="125007"/>
      <dgm:spPr/>
    </dgm:pt>
    <dgm:pt modelId="{EBA4FE6B-1C59-4129-8FDE-DD8439FA0777}" type="pres">
      <dgm:prSet presAssocID="{381ADB48-83FF-416C-9E0D-E8D6438CA1A7}" presName="vert1" presStyleCnt="0"/>
      <dgm:spPr/>
    </dgm:pt>
    <dgm:pt modelId="{DBB56FE0-7170-4B6B-9791-3B1C5807E8D6}" type="pres">
      <dgm:prSet presAssocID="{9280C266-BA87-4A6D-BBE1-3A38BA6C6F1A}" presName="thickLine" presStyleLbl="alignNode1" presStyleIdx="2" presStyleCnt="4"/>
      <dgm:spPr/>
    </dgm:pt>
    <dgm:pt modelId="{57C78DA8-2F59-443B-9A1A-5C3B137B8F1B}" type="pres">
      <dgm:prSet presAssocID="{9280C266-BA87-4A6D-BBE1-3A38BA6C6F1A}" presName="horz1" presStyleCnt="0"/>
      <dgm:spPr/>
    </dgm:pt>
    <dgm:pt modelId="{80EC8399-4903-46DC-9C53-62C355E487E7}" type="pres">
      <dgm:prSet presAssocID="{9280C266-BA87-4A6D-BBE1-3A38BA6C6F1A}" presName="tx1" presStyleLbl="revTx" presStyleIdx="2" presStyleCnt="4" custScaleY="76985"/>
      <dgm:spPr/>
    </dgm:pt>
    <dgm:pt modelId="{72FAAD16-153D-4FD1-A8D4-6F0B189D3942}" type="pres">
      <dgm:prSet presAssocID="{9280C266-BA87-4A6D-BBE1-3A38BA6C6F1A}" presName="vert1" presStyleCnt="0"/>
      <dgm:spPr/>
    </dgm:pt>
    <dgm:pt modelId="{30BFA5FF-06D0-4E02-B9DB-5FBC6DA38E5A}" type="pres">
      <dgm:prSet presAssocID="{4D76E57D-A064-4994-AEBF-D959D384FAEF}" presName="thickLine" presStyleLbl="alignNode1" presStyleIdx="3" presStyleCnt="4"/>
      <dgm:spPr/>
    </dgm:pt>
    <dgm:pt modelId="{CCA9AFB1-5D21-4E95-BD12-874E8330DB29}" type="pres">
      <dgm:prSet presAssocID="{4D76E57D-A064-4994-AEBF-D959D384FAEF}" presName="horz1" presStyleCnt="0"/>
      <dgm:spPr/>
    </dgm:pt>
    <dgm:pt modelId="{26E0095E-D643-4145-BCCC-1766EEF0D004}" type="pres">
      <dgm:prSet presAssocID="{4D76E57D-A064-4994-AEBF-D959D384FAEF}" presName="tx1" presStyleLbl="revTx" presStyleIdx="3" presStyleCnt="4"/>
      <dgm:spPr/>
    </dgm:pt>
    <dgm:pt modelId="{342D0727-D9DC-413A-88B9-4CCB52FB42F0}" type="pres">
      <dgm:prSet presAssocID="{4D76E57D-A064-4994-AEBF-D959D384FAEF}" presName="vert1" presStyleCnt="0"/>
      <dgm:spPr/>
    </dgm:pt>
  </dgm:ptLst>
  <dgm:cxnLst>
    <dgm:cxn modelId="{C75F8A12-5A0F-41F3-8C52-845CB7C838A2}" srcId="{1548D096-9453-41F9-96B0-F11D8C285D69}" destId="{ECC537EC-E42B-46EF-B728-263FE20420B6}" srcOrd="0" destOrd="0" parTransId="{C8E5A0BE-C141-46D2-897A-DE4F44F1BCA5}" sibTransId="{FCC517E1-1B35-444B-B1B6-F071586D5826}"/>
    <dgm:cxn modelId="{EAA34D16-33C8-4362-9B05-3BD16E789E22}" type="presOf" srcId="{381ADB48-83FF-416C-9E0D-E8D6438CA1A7}" destId="{605C914B-98EF-466F-A081-8D99FDCDD7C9}" srcOrd="0" destOrd="0" presId="urn:microsoft.com/office/officeart/2008/layout/LinedList"/>
    <dgm:cxn modelId="{CD70F721-2130-452C-AACE-9D0702551196}" type="presOf" srcId="{ECC537EC-E42B-46EF-B728-263FE20420B6}" destId="{1C61393A-6919-4787-8E46-06C1C38970A4}" srcOrd="0" destOrd="0" presId="urn:microsoft.com/office/officeart/2008/layout/LinedList"/>
    <dgm:cxn modelId="{58F2E46B-DF93-4694-B89A-4B5D05A3D1F7}" srcId="{1548D096-9453-41F9-96B0-F11D8C285D69}" destId="{4D76E57D-A064-4994-AEBF-D959D384FAEF}" srcOrd="3" destOrd="0" parTransId="{243365D4-6C84-4E7C-BAE3-8A108A1F843A}" sibTransId="{6A99F9D9-3194-448F-A8EC-F5FF79B8B927}"/>
    <dgm:cxn modelId="{36ECF17E-1280-4494-98F8-EC45852F0AB4}" srcId="{1548D096-9453-41F9-96B0-F11D8C285D69}" destId="{381ADB48-83FF-416C-9E0D-E8D6438CA1A7}" srcOrd="1" destOrd="0" parTransId="{C25EA0B2-810A-45E6-90CC-9F15DB26548A}" sibTransId="{62F835EC-171D-4062-BEFE-B2D05E415D41}"/>
    <dgm:cxn modelId="{4A67048E-6A1B-437B-B109-EEEF3DBB2909}" type="presOf" srcId="{1548D096-9453-41F9-96B0-F11D8C285D69}" destId="{1EC546B8-7450-4508-81F9-628BCF3DD835}" srcOrd="0" destOrd="0" presId="urn:microsoft.com/office/officeart/2008/layout/LinedList"/>
    <dgm:cxn modelId="{36BBB997-F886-4339-A24C-6AC5F1B4AE0F}" type="presOf" srcId="{4D76E57D-A064-4994-AEBF-D959D384FAEF}" destId="{26E0095E-D643-4145-BCCC-1766EEF0D004}" srcOrd="0" destOrd="0" presId="urn:microsoft.com/office/officeart/2008/layout/LinedList"/>
    <dgm:cxn modelId="{255D7D9F-157B-45EC-9F89-21B19FC0FA61}" type="presOf" srcId="{9280C266-BA87-4A6D-BBE1-3A38BA6C6F1A}" destId="{80EC8399-4903-46DC-9C53-62C355E487E7}" srcOrd="0" destOrd="0" presId="urn:microsoft.com/office/officeart/2008/layout/LinedList"/>
    <dgm:cxn modelId="{5B705BD2-CFEA-44AE-B0D4-EF22A5276DFF}" srcId="{1548D096-9453-41F9-96B0-F11D8C285D69}" destId="{9280C266-BA87-4A6D-BBE1-3A38BA6C6F1A}" srcOrd="2" destOrd="0" parTransId="{A3B94AA3-1544-49D0-9F3A-3DCCF5781CFA}" sibTransId="{52739E34-DD2B-4294-B148-37CEA00569D6}"/>
    <dgm:cxn modelId="{5CE545FF-C88C-4C07-A8D6-7989887E2794}" type="presParOf" srcId="{1EC546B8-7450-4508-81F9-628BCF3DD835}" destId="{3D53FCEC-AB9D-4C06-95DF-AB4FDA27B67F}" srcOrd="0" destOrd="0" presId="urn:microsoft.com/office/officeart/2008/layout/LinedList"/>
    <dgm:cxn modelId="{E6BF47C2-E28D-45C8-8149-76C5C73AA6DF}" type="presParOf" srcId="{1EC546B8-7450-4508-81F9-628BCF3DD835}" destId="{99099185-C6EF-4610-A077-674FC696EAB5}" srcOrd="1" destOrd="0" presId="urn:microsoft.com/office/officeart/2008/layout/LinedList"/>
    <dgm:cxn modelId="{6687C513-28D0-462B-81B2-879D58B70E24}" type="presParOf" srcId="{99099185-C6EF-4610-A077-674FC696EAB5}" destId="{1C61393A-6919-4787-8E46-06C1C38970A4}" srcOrd="0" destOrd="0" presId="urn:microsoft.com/office/officeart/2008/layout/LinedList"/>
    <dgm:cxn modelId="{7916B187-26C0-400F-9BB2-CF8D6C2C3360}" type="presParOf" srcId="{99099185-C6EF-4610-A077-674FC696EAB5}" destId="{D91A2007-8358-4D7E-9288-D3F9E779B585}" srcOrd="1" destOrd="0" presId="urn:microsoft.com/office/officeart/2008/layout/LinedList"/>
    <dgm:cxn modelId="{195A3F76-1BCB-47BD-A911-13B4D2D1C598}" type="presParOf" srcId="{1EC546B8-7450-4508-81F9-628BCF3DD835}" destId="{7EBA7B7E-B7C1-42DD-BBF2-676D500056ED}" srcOrd="2" destOrd="0" presId="urn:microsoft.com/office/officeart/2008/layout/LinedList"/>
    <dgm:cxn modelId="{0097CAC9-FE71-406A-8A64-6F38FBFB8F99}" type="presParOf" srcId="{1EC546B8-7450-4508-81F9-628BCF3DD835}" destId="{5D4A23BD-C97B-4AE6-BF5D-6D11402E8E90}" srcOrd="3" destOrd="0" presId="urn:microsoft.com/office/officeart/2008/layout/LinedList"/>
    <dgm:cxn modelId="{75B753DE-E584-4F48-9916-8CB49B1EA1FE}" type="presParOf" srcId="{5D4A23BD-C97B-4AE6-BF5D-6D11402E8E90}" destId="{605C914B-98EF-466F-A081-8D99FDCDD7C9}" srcOrd="0" destOrd="0" presId="urn:microsoft.com/office/officeart/2008/layout/LinedList"/>
    <dgm:cxn modelId="{217C7BD6-9F3B-45CB-BF54-306DCB7C16B3}" type="presParOf" srcId="{5D4A23BD-C97B-4AE6-BF5D-6D11402E8E90}" destId="{EBA4FE6B-1C59-4129-8FDE-DD8439FA0777}" srcOrd="1" destOrd="0" presId="urn:microsoft.com/office/officeart/2008/layout/LinedList"/>
    <dgm:cxn modelId="{B67B1CD3-D561-44BD-933F-F89C96D68A0A}" type="presParOf" srcId="{1EC546B8-7450-4508-81F9-628BCF3DD835}" destId="{DBB56FE0-7170-4B6B-9791-3B1C5807E8D6}" srcOrd="4" destOrd="0" presId="urn:microsoft.com/office/officeart/2008/layout/LinedList"/>
    <dgm:cxn modelId="{0B33ECEF-2AA4-4E7B-8D4C-281F6B6C1BC4}" type="presParOf" srcId="{1EC546B8-7450-4508-81F9-628BCF3DD835}" destId="{57C78DA8-2F59-443B-9A1A-5C3B137B8F1B}" srcOrd="5" destOrd="0" presId="urn:microsoft.com/office/officeart/2008/layout/LinedList"/>
    <dgm:cxn modelId="{7C965E9D-2B85-4FBD-B9A5-A9A92D2B1047}" type="presParOf" srcId="{57C78DA8-2F59-443B-9A1A-5C3B137B8F1B}" destId="{80EC8399-4903-46DC-9C53-62C355E487E7}" srcOrd="0" destOrd="0" presId="urn:microsoft.com/office/officeart/2008/layout/LinedList"/>
    <dgm:cxn modelId="{8B0B59BC-EFA5-4D04-ABD6-676C0224C579}" type="presParOf" srcId="{57C78DA8-2F59-443B-9A1A-5C3B137B8F1B}" destId="{72FAAD16-153D-4FD1-A8D4-6F0B189D3942}" srcOrd="1" destOrd="0" presId="urn:microsoft.com/office/officeart/2008/layout/LinedList"/>
    <dgm:cxn modelId="{7287A96A-31C4-4AD0-A2F3-5105CE85BF2F}" type="presParOf" srcId="{1EC546B8-7450-4508-81F9-628BCF3DD835}" destId="{30BFA5FF-06D0-4E02-B9DB-5FBC6DA38E5A}" srcOrd="6" destOrd="0" presId="urn:microsoft.com/office/officeart/2008/layout/LinedList"/>
    <dgm:cxn modelId="{BB52187A-0D40-49E0-90DB-F4421C582F67}" type="presParOf" srcId="{1EC546B8-7450-4508-81F9-628BCF3DD835}" destId="{CCA9AFB1-5D21-4E95-BD12-874E8330DB29}" srcOrd="7" destOrd="0" presId="urn:microsoft.com/office/officeart/2008/layout/LinedList"/>
    <dgm:cxn modelId="{93D3FF40-78BC-4939-BED4-87AFBAD4D4BF}" type="presParOf" srcId="{CCA9AFB1-5D21-4E95-BD12-874E8330DB29}" destId="{26E0095E-D643-4145-BCCC-1766EEF0D004}" srcOrd="0" destOrd="0" presId="urn:microsoft.com/office/officeart/2008/layout/LinedList"/>
    <dgm:cxn modelId="{BD21EA4A-9755-4D0A-BD1A-865BE4567589}" type="presParOf" srcId="{CCA9AFB1-5D21-4E95-BD12-874E8330DB29}" destId="{342D0727-D9DC-413A-88B9-4CCB52FB42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3FCEC-AB9D-4C06-95DF-AB4FDA27B67F}">
      <dsp:nvSpPr>
        <dsp:cNvPr id="0" name=""/>
        <dsp:cNvSpPr/>
      </dsp:nvSpPr>
      <dsp:spPr>
        <a:xfrm>
          <a:off x="0" y="2472"/>
          <a:ext cx="684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1393A-6919-4787-8E46-06C1C38970A4}">
      <dsp:nvSpPr>
        <dsp:cNvPr id="0" name=""/>
        <dsp:cNvSpPr/>
      </dsp:nvSpPr>
      <dsp:spPr>
        <a:xfrm>
          <a:off x="0" y="2472"/>
          <a:ext cx="6843680" cy="887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>
            <a:latin typeface="Georgia" panose="02040502050405020303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Georgia" panose="02040502050405020303" pitchFamily="18" charset="0"/>
            </a:rPr>
            <a:t>4) KAŻDY MA MOCNE, ALE TEŻ SŁABE STRONY</a:t>
          </a:r>
          <a:r>
            <a:rPr lang="pl-PL" sz="800" b="1" kern="1200" dirty="0"/>
            <a:t>.</a:t>
          </a:r>
          <a:endParaRPr lang="en-US" sz="800" kern="1200" dirty="0"/>
        </a:p>
      </dsp:txBody>
      <dsp:txXfrm>
        <a:off x="0" y="2472"/>
        <a:ext cx="6843680" cy="887978"/>
      </dsp:txXfrm>
    </dsp:sp>
    <dsp:sp modelId="{7EBA7B7E-B7C1-42DD-BBF2-676D500056ED}">
      <dsp:nvSpPr>
        <dsp:cNvPr id="0" name=""/>
        <dsp:cNvSpPr/>
      </dsp:nvSpPr>
      <dsp:spPr>
        <a:xfrm>
          <a:off x="0" y="890450"/>
          <a:ext cx="684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C914B-98EF-466F-A081-8D99FDCDD7C9}">
      <dsp:nvSpPr>
        <dsp:cNvPr id="0" name=""/>
        <dsp:cNvSpPr/>
      </dsp:nvSpPr>
      <dsp:spPr>
        <a:xfrm>
          <a:off x="0" y="890450"/>
          <a:ext cx="6836996" cy="1716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Georgia" panose="02040502050405020303" pitchFamily="18" charset="0"/>
            </a:rPr>
            <a:t>Każde dziecko jest inne i ma swoje mocne, ale też i słabe strony. Wzmacniajmy talenty i zainteresowania dzieci. Stwarzajmy okazję do odnoszenia przez dzieci sukcesów. Nie bójmy się  rozmawiać z dziećmi na temat ich słabych stron – każdy je ma i dobrze jest być ich świadomym</a:t>
          </a:r>
          <a:r>
            <a:rPr lang="pl-PL" sz="1800" b="1" kern="1200" dirty="0"/>
            <a:t>.</a:t>
          </a:r>
          <a:endParaRPr lang="en-US" sz="1800" kern="1200" dirty="0"/>
        </a:p>
      </dsp:txBody>
      <dsp:txXfrm>
        <a:off x="0" y="890450"/>
        <a:ext cx="6836996" cy="1716382"/>
      </dsp:txXfrm>
    </dsp:sp>
    <dsp:sp modelId="{DBB56FE0-7170-4B6B-9791-3B1C5807E8D6}">
      <dsp:nvSpPr>
        <dsp:cNvPr id="0" name=""/>
        <dsp:cNvSpPr/>
      </dsp:nvSpPr>
      <dsp:spPr>
        <a:xfrm>
          <a:off x="0" y="2606832"/>
          <a:ext cx="68436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C8399-4903-46DC-9C53-62C355E487E7}">
      <dsp:nvSpPr>
        <dsp:cNvPr id="0" name=""/>
        <dsp:cNvSpPr/>
      </dsp:nvSpPr>
      <dsp:spPr>
        <a:xfrm>
          <a:off x="0" y="2606832"/>
          <a:ext cx="6843680" cy="1057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Georgia" panose="02040502050405020303" pitchFamily="18" charset="0"/>
            </a:rPr>
            <a:t>5) NIE TRZEBA BYĆ IDEALNYM, ŻEBY SIEBIE LUBIĆ.</a:t>
          </a:r>
          <a:endParaRPr lang="en-US" sz="2000" kern="1200" dirty="0">
            <a:latin typeface="Georgia" panose="02040502050405020303" pitchFamily="18" charset="0"/>
          </a:endParaRPr>
        </a:p>
      </dsp:txBody>
      <dsp:txXfrm>
        <a:off x="0" y="2606832"/>
        <a:ext cx="6843680" cy="1057026"/>
      </dsp:txXfrm>
    </dsp:sp>
    <dsp:sp modelId="{30BFA5FF-06D0-4E02-B9DB-5FBC6DA38E5A}">
      <dsp:nvSpPr>
        <dsp:cNvPr id="0" name=""/>
        <dsp:cNvSpPr/>
      </dsp:nvSpPr>
      <dsp:spPr>
        <a:xfrm>
          <a:off x="0" y="3663859"/>
          <a:ext cx="68436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0095E-D643-4145-BCCC-1766EEF0D004}">
      <dsp:nvSpPr>
        <dsp:cNvPr id="0" name=""/>
        <dsp:cNvSpPr/>
      </dsp:nvSpPr>
      <dsp:spPr>
        <a:xfrm>
          <a:off x="0" y="3663859"/>
          <a:ext cx="6843680" cy="1373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Georgia" panose="02040502050405020303" pitchFamily="18" charset="0"/>
            </a:rPr>
            <a:t>Nie należy porównywać dzieci ze sobą. Dziecko musi wiedzieć, że pomimo swoich wad jest jedyne              i wyjątkowe !!!</a:t>
          </a:r>
          <a:endParaRPr lang="en-US" sz="2000" kern="1200" dirty="0">
            <a:latin typeface="Georgia" panose="02040502050405020303" pitchFamily="18" charset="0"/>
          </a:endParaRPr>
        </a:p>
      </dsp:txBody>
      <dsp:txXfrm>
        <a:off x="0" y="3663859"/>
        <a:ext cx="6843680" cy="1373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4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0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1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64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7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6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0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7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3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5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6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0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0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9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8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5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55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jp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DE90CE-9F64-F0E7-E157-408BFF80D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1" y="1454964"/>
            <a:ext cx="4799009" cy="3308840"/>
          </a:xfrm>
        </p:spPr>
        <p:txBody>
          <a:bodyPr>
            <a:normAutofit/>
          </a:bodyPr>
          <a:lstStyle/>
          <a:p>
            <a:pPr algn="ctr"/>
            <a: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PREZENTACJA DLA RODZICÓW:</a:t>
            </a:r>
            <a:b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,,WSPIERANIE POCZUCIA  WARTOŚCI DZIECKA’’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7178CA-96B1-9FDC-BD82-A011DD7DB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4763803"/>
            <a:ext cx="4799009" cy="1464378"/>
          </a:xfrm>
        </p:spPr>
        <p:txBody>
          <a:bodyPr>
            <a:normAutofit/>
          </a:bodyPr>
          <a:lstStyle/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AUTOR: PSYCHOLOG SZKOLNY</a:t>
            </a:r>
          </a:p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ANNA SŁABA</a:t>
            </a:r>
          </a:p>
        </p:txBody>
      </p:sp>
      <p:pic>
        <p:nvPicPr>
          <p:cNvPr id="16" name="Picture 3" descr="Kwiaty wiśni">
            <a:extLst>
              <a:ext uri="{FF2B5EF4-FFF2-40B4-BE49-F238E27FC236}">
                <a16:creationId xmlns:a16="http://schemas.microsoft.com/office/drawing/2014/main" id="{9ACA7272-694F-A668-17FD-DC74944C9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7" r="32584" b="-1"/>
          <a:stretch/>
        </p:blipFill>
        <p:spPr>
          <a:xfrm>
            <a:off x="6094411" y="10"/>
            <a:ext cx="6097590" cy="6857990"/>
          </a:xfrm>
          <a:prstGeom prst="rect">
            <a:avLst/>
          </a:prstGeom>
        </p:spPr>
      </p:pic>
      <p:sp>
        <p:nvSpPr>
          <p:cNvPr id="29" name="Rectangle 20">
            <a:extLst>
              <a:ext uri="{FF2B5EF4-FFF2-40B4-BE49-F238E27FC236}">
                <a16:creationId xmlns:a16="http://schemas.microsoft.com/office/drawing/2014/main" id="{DF64BFF2-5083-4FD7-81B8-7680619A8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373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194CE6-695E-C60E-3954-0386719D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828512" cy="164198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DZIECI Z NISKIM POCZUCIEM WŁASNEJ WARTOŚCI</a:t>
            </a:r>
          </a:p>
        </p:txBody>
      </p:sp>
      <p:pic>
        <p:nvPicPr>
          <p:cNvPr id="5" name="Obraz 4" descr="Obraz zawierający osoba, Ludzka twarz, małe dziecko, skóra&#10;&#10;Opis wygenerowany automatycznie">
            <a:extLst>
              <a:ext uri="{FF2B5EF4-FFF2-40B4-BE49-F238E27FC236}">
                <a16:creationId xmlns:a16="http://schemas.microsoft.com/office/drawing/2014/main" id="{FFB01C0F-6330-E975-0234-5F2F90FA9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1" r="28071"/>
          <a:stretch/>
        </p:blipFill>
        <p:spPr>
          <a:xfrm>
            <a:off x="8135860" y="10"/>
            <a:ext cx="4058949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14701A01-E306-48FB-A661-2335BB38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56C880-DFF3-362D-89A2-929EF528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1808480"/>
            <a:ext cx="6828512" cy="48564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Są bardzo krytyczne wobec siebie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Żyją w przekonaniu, że muszą zasłużyć na szacunek, miłość lub sukces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Wycofują się, nie zabierają głosu, wstydzą się swojego zdania i nieustannie przepraszają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Łatwo poddają się presji lub wchodzą w rolę ofiary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Nie potrafią odmówić, sprzeciwić się, gdy ktoś narusza ich granice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Myślą negatywnie i nie wierzą we własne możliwości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Zrezygnowane, smutne, stają się bardziej podatne na depresję.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225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EE22DF-E733-B4AE-107A-8E372731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JAK WSPIERAĆ DZIECI                      W BUDOWANIU SWOJEJ WARTOŚCI?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8923A2-19AC-99E6-492F-9FE3D1E88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326640"/>
            <a:ext cx="10109200" cy="3921759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Georgia" panose="02040502050405020303" pitchFamily="18" charset="0"/>
              </a:rPr>
              <a:t>Jak wspierać dzieci w budowaniu swojej wartości?</a:t>
            </a:r>
          </a:p>
          <a:p>
            <a:r>
              <a:rPr lang="pl-PL" sz="2400" dirty="0">
                <a:latin typeface="Georgia" panose="02040502050405020303" pitchFamily="18" charset="0"/>
              </a:rPr>
              <a:t>Najlepiej w codziennych rozmowach oraz w byciu z nimi tu                       i teraz. Co możemy im wtedy powiedzieć?</a:t>
            </a:r>
          </a:p>
          <a:p>
            <a:pPr marL="0" indent="0">
              <a:buNone/>
            </a:pPr>
            <a:endParaRPr lang="pl-PL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1) JAK DOBRZE, ŻE JESTEŚ.</a:t>
            </a:r>
          </a:p>
          <a:p>
            <a:pPr marL="0" indent="0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Poczucie własnej wartości zaczyna się od relacji z rodzicem, której podstawą powinna być bezwarunkowa miłość i akceptacja dziecka. Mówmy dzieciom wprost: ,,Kocham cię’’, ,,Fajnie się z tobą spędza czas’’ lub ,,Jak dobrze, że jesteś’’.</a:t>
            </a:r>
          </a:p>
        </p:txBody>
      </p:sp>
    </p:spTree>
    <p:extLst>
      <p:ext uri="{BB962C8B-B14F-4D97-AF65-F5344CB8AC3E}">
        <p14:creationId xmlns:p14="http://schemas.microsoft.com/office/powerpoint/2010/main" val="318946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939ACE-0AC0-1DDC-F3C1-C358E0E85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828512" cy="164198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JAK WSPIERAĆ DZIECI                      W BUDOWANIU SWOJEJ WARTOŚCI?</a:t>
            </a:r>
            <a:endParaRPr lang="pl-PL" sz="3600" dirty="0">
              <a:latin typeface="Georgia" panose="02040502050405020303" pitchFamily="18" charset="0"/>
            </a:endParaRPr>
          </a:p>
        </p:txBody>
      </p:sp>
      <p:pic>
        <p:nvPicPr>
          <p:cNvPr id="5" name="Obraz 4" descr="Obraz zawierający Ludzka twarz, osoba, ubrania, ściana&#10;&#10;Opis wygenerowany automatycznie">
            <a:extLst>
              <a:ext uri="{FF2B5EF4-FFF2-40B4-BE49-F238E27FC236}">
                <a16:creationId xmlns:a16="http://schemas.microsoft.com/office/drawing/2014/main" id="{59E6B998-8D59-0723-4FF2-81F27B098E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2" r="22121" b="-1"/>
          <a:stretch/>
        </p:blipFill>
        <p:spPr>
          <a:xfrm>
            <a:off x="8135860" y="10"/>
            <a:ext cx="4058949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701A01-E306-48FB-A661-2335BB38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D50639-B007-28AF-90D9-201326E5E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6828512" cy="38099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2) NIE MA DRUGIEJ TAKIEJ OSOBY JAK TY NA CAŁYM ŚWIECIE.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Warto mówić dzieciom, że są jedyne w swoim rodzaju.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3) JESTEŚ WAŻNY/WAŻNA.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Marzenia, potrzeby, emocje dzieci muszą być ważne dla rodziców. Dzieci czują się ważne, gdy dorośli akceptują i rozumieją ich emocje. Jeśli dzieci usłyszą przykre słowa od rówieśników w przedszkolu rodzice mogą ich wspierać tymi słowami: ,,Rozumiem, że jest ci przykro, na twoim miejscu każdy tak by się czuł’’. Nie należy bagatelizować emocji dzieci.</a:t>
            </a:r>
          </a:p>
        </p:txBody>
      </p:sp>
    </p:spTree>
    <p:extLst>
      <p:ext uri="{BB962C8B-B14F-4D97-AF65-F5344CB8AC3E}">
        <p14:creationId xmlns:p14="http://schemas.microsoft.com/office/powerpoint/2010/main" val="269585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F36CAB-9C35-C70E-75A2-DD708AC3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kumimoji="0" lang="pl-PL" sz="33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JAK WSPIERAĆ DZIECI                                    W BUDOWANIU SWOJEJ WARTOŚCI?</a:t>
            </a:r>
            <a:endParaRPr lang="pl-PL" sz="3300" dirty="0"/>
          </a:p>
        </p:txBody>
      </p:sp>
      <p:pic>
        <p:nvPicPr>
          <p:cNvPr id="7" name="Obraz 6" descr="Obraz zawierający Ludzka twarz, uśmiech, ubrania, chłopiec&#10;&#10;Opis wygenerowany automatycznie">
            <a:extLst>
              <a:ext uri="{FF2B5EF4-FFF2-40B4-BE49-F238E27FC236}">
                <a16:creationId xmlns:a16="http://schemas.microsoft.com/office/drawing/2014/main" id="{A42048E9-1AA8-429D-5CAC-E7BA363730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r="1625" b="-3"/>
          <a:stretch/>
        </p:blipFill>
        <p:spPr>
          <a:xfrm>
            <a:off x="8129872" y="2052214"/>
            <a:ext cx="3409507" cy="160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Obraz zawierający osoba, ubrania, Ludzka twarz, owoce&#10;&#10;Opis wygenerowany automatycznie">
            <a:extLst>
              <a:ext uri="{FF2B5EF4-FFF2-40B4-BE49-F238E27FC236}">
                <a16:creationId xmlns:a16="http://schemas.microsoft.com/office/drawing/2014/main" id="{D2B21DC2-C75A-9236-B74D-24ACB07BC7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r="-4" b="-4"/>
          <a:stretch/>
        </p:blipFill>
        <p:spPr>
          <a:xfrm>
            <a:off x="8129872" y="3767327"/>
            <a:ext cx="3409507" cy="2481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17" name="Symbol zastępczy zawartości 2">
            <a:extLst>
              <a:ext uri="{FF2B5EF4-FFF2-40B4-BE49-F238E27FC236}">
                <a16:creationId xmlns:a16="http://schemas.microsoft.com/office/drawing/2014/main" id="{273E0B98-29F9-BFA0-746D-195BBF6BF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152685"/>
              </p:ext>
            </p:extLst>
          </p:nvPr>
        </p:nvGraphicFramePr>
        <p:xfrm>
          <a:off x="1286192" y="1554481"/>
          <a:ext cx="6843680" cy="503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2691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F3A7B6-BE71-72C9-E124-F2FAA749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kumimoji="0" lang="pl-PL" sz="29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JAK WSPIERAĆ DZIECI                                    W BUDOWANIU SWOJEJ WARTOŚCI?</a:t>
            </a:r>
            <a:endParaRPr lang="pl-PL" sz="2900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D5B6A3-AB2F-80A0-D531-3AE609576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103120"/>
            <a:ext cx="4944151" cy="446024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6) CHWALMY DZIECI.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 celu wzmacniania poczucia własnej wartości dzieci chwalmy je za wysiłek  i za ich starania, a nie za efekt końcowy. Zamiast: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Super! Pięknie!,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powiedzmy: ,,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Widzę, jak bardzo się starałeś’’; ,,O, musisz być z siebie dumna’’.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7) WYBACZAJ SOBIE BŁĘDY I UCZ SIĘ NA NICH.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Porażki, błędy, niepowodzenia są doskonałą okazją do wzmacniania poczucia własnej wartości. Popełnianie błędów daje nam wiedzę, co następnym razem zrobić inaczej.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0E6CB91-AD95-4E0E-933E-0BF77C862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F3440DC5-3269-4783-9AF3-0D4A97B6C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Ludzka twarz, małe dziecko, ubrania, dziecko&#10;&#10;Opis wygenerowany automatycznie">
            <a:extLst>
              <a:ext uri="{FF2B5EF4-FFF2-40B4-BE49-F238E27FC236}">
                <a16:creationId xmlns:a16="http://schemas.microsoft.com/office/drawing/2014/main" id="{D28802EC-4F4A-E2F0-5FEB-7D4AA877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r="8938" b="1"/>
          <a:stretch/>
        </p:blipFill>
        <p:spPr>
          <a:xfrm>
            <a:off x="7060689" y="967430"/>
            <a:ext cx="4163991" cy="4773591"/>
          </a:xfrm>
          <a:prstGeom prst="rect">
            <a:avLst/>
          </a:prstGeom>
          <a:effectLst/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08707299-5FA7-4461-A006-1980FBD9C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714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A9CA67-DABC-7FA4-A397-0FDDC9BF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6188190" cy="1331614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JAK WSPIERAĆ DZIECI                                    W BUDOWANIU SWOJEJ WARTOŚCI?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9802AC-3C17-B661-DED3-888099BF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0" y="1960882"/>
            <a:ext cx="6995493" cy="469391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8) A TY CO O TYM MYŚLISZ?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Pytajmy dzieci o zdanie. Dajemy im wtedy poczucie, że liczą się dla nas. Realizujmy ich pomysły na wycieczki lub wspólne spędzanie czasu. Sprzyja to okazji do poznawania siebie, konsekwencji swoich decyzji i sprawdzaniu się w różnych sytuacjach. Zachęcajmy dzieci: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Idź i spróbuj, Jeśli nie spróbujesz, nie przekonasz się, czy to dla ciebie.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9) ZAPRZYJAŹNIJ SIĘ ZE SOBĄ.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Przekażmy dzieciom, że możemy być dla siebie swoimi własnymi przyjaciółmi.                                                  W końcu będziemy ze sobą przez całe życie.</a:t>
            </a:r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Obraz 14" descr="Obraz zawierający gitara, drzewo, trawa, instrument muzyczny&#10;&#10;Opis wygenerowany automatycznie">
            <a:extLst>
              <a:ext uri="{FF2B5EF4-FFF2-40B4-BE49-F238E27FC236}">
                <a16:creationId xmlns:a16="http://schemas.microsoft.com/office/drawing/2014/main" id="{82A4BBC3-868F-FE3E-B180-CD9B9144E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46" y="1849120"/>
            <a:ext cx="4453994" cy="4468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280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ymbol zastępczy zawartości 4" descr="Obraz zawierający tekst, Ludzka twarz, małe dziecko, dziecko&#10;&#10;Opis wygenerowany automatycznie">
            <a:extLst>
              <a:ext uri="{FF2B5EF4-FFF2-40B4-BE49-F238E27FC236}">
                <a16:creationId xmlns:a16="http://schemas.microsoft.com/office/drawing/2014/main" id="{77F6F5AE-88E4-2C63-022C-EA588E6F0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" r="-1" b="-1"/>
          <a:stretch/>
        </p:blipFill>
        <p:spPr>
          <a:xfrm>
            <a:off x="1270000" y="799305"/>
            <a:ext cx="8808720" cy="5638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71772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6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D677BB-D299-40CE-8F57-6BCE4D6B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AGRESJA U DZIECI</a:t>
            </a:r>
          </a:p>
        </p:txBody>
      </p:sp>
      <p:pic>
        <p:nvPicPr>
          <p:cNvPr id="5" name="Symbol zastępczy zawartości 4" descr="Obraz zawierający osoba, ubrania, Ludzka twarz, dziewczyna&#10;&#10;Opis wygenerowany automatycznie">
            <a:extLst>
              <a:ext uri="{FF2B5EF4-FFF2-40B4-BE49-F238E27FC236}">
                <a16:creationId xmlns:a16="http://schemas.microsoft.com/office/drawing/2014/main" id="{4BF191A0-FFC5-48F0-0A16-3B3CAC2E3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2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70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C48A1B-8B57-F271-940B-95758055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08162"/>
          </a:xfrm>
        </p:spPr>
        <p:txBody>
          <a:bodyPr/>
          <a:lstStyle/>
          <a:p>
            <a:pPr algn="ctr"/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PRZYCZYNY ZACHOWAŃ AGRESYWNYCH WŚRÓD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40DDA1-24A7-9F57-34C4-4AAE0A26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326640"/>
            <a:ext cx="10442577" cy="392175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rabicParenR"/>
            </a:pPr>
            <a:r>
              <a:rPr lang="pl-PL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Reakcja na frustrację i emocje, z którymi dziecko nie potrafi sobie poradzić;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arenR"/>
            </a:pPr>
            <a:r>
              <a:rPr lang="pl-PL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Oziębłość uczuciowa rodziców, brak bezpieczeństwa ze strony rodziców;</a:t>
            </a:r>
          </a:p>
          <a:p>
            <a:pPr marL="457200" indent="-457200">
              <a:buFont typeface="+mj-lt"/>
              <a:buAutoNum type="arabicParenR"/>
            </a:pPr>
            <a:endParaRPr lang="pl-PL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l-PL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Konflikty, które przeradzają się w agresję domową;</a:t>
            </a:r>
          </a:p>
          <a:p>
            <a:pPr marL="457200" indent="-457200">
              <a:buFont typeface="+mj-lt"/>
              <a:buAutoNum type="arabicParenR"/>
            </a:pPr>
            <a:endParaRPr lang="pl-PL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l-PL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Reakcja obronna na zagrożenie psychiczne lub fizyczne;</a:t>
            </a:r>
          </a:p>
          <a:p>
            <a:pPr marL="457200" indent="-457200">
              <a:buFont typeface="+mj-lt"/>
              <a:buAutoNum type="arabicParenR"/>
            </a:pPr>
            <a:endParaRPr lang="pl-PL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l-PL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Problemy w przedszkolu i szkole;</a:t>
            </a:r>
          </a:p>
          <a:p>
            <a:pPr marL="457200" indent="-457200">
              <a:buFont typeface="+mj-lt"/>
              <a:buAutoNum type="arabicParenR"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0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C7DD35-1C5F-9DE9-C3A7-07C843B3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PRZYCZYNY ZACHOWAŃ AGRESYWNYCH WŚRÓD DZIECI</a:t>
            </a:r>
            <a:endParaRPr lang="pl-PL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F885BD-0A2D-FEFB-C6DF-BF102605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53968" cy="4561242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 startAt="6"/>
            </a:pPr>
            <a:r>
              <a:rPr lang="pl-PL" dirty="0">
                <a:latin typeface="Georgia" panose="02040502050405020303" pitchFamily="18" charset="0"/>
              </a:rPr>
              <a:t>Konsekwencja negatywnych przeżyć we wczesnym dzieciństwie i błędów wychowawczych;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6"/>
            </a:pPr>
            <a:r>
              <a:rPr lang="pl-PL" dirty="0">
                <a:latin typeface="Georgia" panose="02040502050405020303" pitchFamily="18" charset="0"/>
              </a:rPr>
              <a:t>Poczucie zagrożenia zwłaszcza w domu;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6"/>
            </a:pPr>
            <a:r>
              <a:rPr lang="pl-PL" dirty="0">
                <a:latin typeface="Georgia" panose="02040502050405020303" pitchFamily="18" charset="0"/>
              </a:rPr>
              <a:t>Reakcja wyuczona na podstawie obserwacji i naśladowania innych;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6"/>
            </a:pPr>
            <a:r>
              <a:rPr lang="pl-PL" dirty="0">
                <a:latin typeface="Georgia" panose="02040502050405020303" pitchFamily="18" charset="0"/>
              </a:rPr>
              <a:t>Niskie poczucie własnej wartości;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6"/>
            </a:pPr>
            <a:r>
              <a:rPr lang="pl-PL" dirty="0">
                <a:latin typeface="Georgia" panose="02040502050405020303" pitchFamily="18" charset="0"/>
              </a:rPr>
              <a:t>Nowe, stresujące sytuacje, z którymi dziecko nie potrafi sobie poradzić i nie ma wsparcia;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6"/>
            </a:pPr>
            <a:r>
              <a:rPr lang="pl-PL" dirty="0">
                <a:latin typeface="Georgia" panose="02040502050405020303" pitchFamily="18" charset="0"/>
              </a:rPr>
              <a:t>Choroby i traumatyczne wydarzenia.</a:t>
            </a:r>
          </a:p>
        </p:txBody>
      </p:sp>
    </p:spTree>
    <p:extLst>
      <p:ext uri="{BB962C8B-B14F-4D97-AF65-F5344CB8AC3E}">
        <p14:creationId xmlns:p14="http://schemas.microsoft.com/office/powerpoint/2010/main" val="146386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E3D62DD-20DF-E633-0A80-71FE0F78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 TO JEST POCZUCIE WŁASNEJ WARTOŚCI?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C1494E-68A0-61AD-13AD-8DFB3FA0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POCZUCIE WŁASNEJ WARTOŚCI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 to zbiór przekonań na własny temat, także szacunek dla samego siebie. Widoczne w postawie wobec innych osób, w reakcjach na codzienne sytuacje. Zmienia się podczas życia człowieka.</a:t>
            </a:r>
          </a:p>
        </p:txBody>
      </p:sp>
    </p:spTree>
    <p:extLst>
      <p:ext uri="{BB962C8B-B14F-4D97-AF65-F5344CB8AC3E}">
        <p14:creationId xmlns:p14="http://schemas.microsoft.com/office/powerpoint/2010/main" val="732658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EE8737-F910-DBE7-6A20-9B984E72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310689" cy="1884082"/>
          </a:xfrm>
        </p:spPr>
        <p:txBody>
          <a:bodyPr/>
          <a:lstStyle/>
          <a:p>
            <a:pPr algn="ctr"/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SPOSOBY NIWELOWANIA ZACHOWAŃ AGRESYWNYCH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7208C0-E43A-E426-955A-7CD2E6885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560" y="2336800"/>
            <a:ext cx="8871293" cy="3911599"/>
          </a:xfrm>
        </p:spPr>
        <p:txBody>
          <a:bodyPr>
            <a:normAutofit/>
          </a:bodyPr>
          <a:lstStyle/>
          <a:p>
            <a:r>
              <a:rPr lang="pl-PL" sz="2400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Przede wszystkim należy </a:t>
            </a:r>
            <a:r>
              <a:rPr lang="pl-PL" sz="2400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wytyczyć jasne reguły postępowania</a:t>
            </a:r>
            <a:r>
              <a:rPr lang="pl-PL" sz="2400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, jednoznacznie określone w języku zrozumiałym dla dziecka lub wspólnie z nim ustalić zasady                i normy postępowania. Powinno ono znać granice i być uprzedzone o konsekwencjach ich przekroczenia.</a:t>
            </a:r>
          </a:p>
          <a:p>
            <a:r>
              <a:rPr lang="pl-PL" sz="2400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Dziecku </a:t>
            </a:r>
            <a:r>
              <a:rPr lang="pl-PL" sz="2400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trzeba mówić" co jest dobre , a co złe"</a:t>
            </a:r>
            <a:r>
              <a:rPr lang="pl-PL" sz="2400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, co pożądane, a co zabronione. Rozmawiać z nim na temat wartości cenionych wśród ludzi tj. dobro, prawda, sprawiedliwość. Można wykorzystać przy tym bajki i baśnie dla dzieci z morałem.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4961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6B7627-5818-4F22-B087-42ADE978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SPOSOBY NIWELOWANIA ZACHOWAŃ AGRESYWNYCH</a:t>
            </a:r>
            <a:endParaRPr lang="pl-PL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4B8322-225E-B66A-4A83-EB058433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17040"/>
            <a:ext cx="11291889" cy="4988560"/>
          </a:xfrm>
        </p:spPr>
        <p:txBody>
          <a:bodyPr>
            <a:noAutofit/>
          </a:bodyPr>
          <a:lstStyle/>
          <a:p>
            <a:r>
              <a:rPr lang="pl-PL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W domu (w przedszkolu) </a:t>
            </a:r>
            <a:r>
              <a:rPr lang="pl-PL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powinna panować atmosfera ciepła, życzliwości, akceptacji</a:t>
            </a:r>
            <a:r>
              <a:rPr lang="pl-PL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 i zainteresowania sprawami dziecka. Jego potrzeby psychiczne muszą być bezwarunkowo zaspokojone.</a:t>
            </a:r>
          </a:p>
          <a:p>
            <a:r>
              <a:rPr lang="pl-PL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Kontrolować oglądane </a:t>
            </a:r>
            <a:r>
              <a:rPr lang="pl-PL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przez dziecko </a:t>
            </a:r>
            <a:r>
              <a:rPr lang="pl-PL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programy</a:t>
            </a:r>
            <a:r>
              <a:rPr lang="pl-PL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 telewizyjne oraz</a:t>
            </a:r>
            <a:r>
              <a:rPr lang="pl-PL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 gry</a:t>
            </a:r>
            <a:r>
              <a:rPr lang="pl-PL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 komputerowe.</a:t>
            </a:r>
          </a:p>
          <a:p>
            <a:r>
              <a:rPr lang="pl-PL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 Likwidowanie negatywnych zachowań u dzieci możliwe jest poprzez </a:t>
            </a:r>
            <a:r>
              <a:rPr lang="pl-PL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wprowadzenie form relaksacyjnych przy muzyce</a:t>
            </a:r>
            <a:r>
              <a:rPr lang="pl-PL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 (muzykoterapia). W czasie ćwiczeń relaksacyjnych następuje odprężenie i uspokojenie organizmu.</a:t>
            </a:r>
            <a:endParaRPr lang="pl-PL" b="1" i="0" dirty="0">
              <a:solidFill>
                <a:srgbClr val="071622"/>
              </a:solidFill>
              <a:effectLst/>
              <a:latin typeface="Georgia" panose="02040502050405020303" pitchFamily="18" charset="0"/>
            </a:endParaRPr>
          </a:p>
          <a:p>
            <a:r>
              <a:rPr lang="pl-PL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Zapewnienie </a:t>
            </a:r>
            <a:r>
              <a:rPr lang="pl-PL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dziecku</a:t>
            </a:r>
            <a:r>
              <a:rPr lang="pl-PL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 odpowiedniej ilości ruchu</a:t>
            </a:r>
            <a:r>
              <a:rPr lang="pl-PL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 - czasami agresja rodzi się z powodu nagromadzonej energii, która musi znaleźć ujście. Szczególnie wskazany jest wtedy ruch na świeżym powietrzu, ponieważ dotlenienie organizmu poprawia samopoczucie i ogólną kondycję dzieci, a przy tym radość i śmiech rozładowuje napięcie, wprowadza ciepłą, pełną zabawy atmosferę, jednoczy z innymi dziećmi.</a:t>
            </a:r>
          </a:p>
        </p:txBody>
      </p:sp>
    </p:spTree>
    <p:extLst>
      <p:ext uri="{BB962C8B-B14F-4D97-AF65-F5344CB8AC3E}">
        <p14:creationId xmlns:p14="http://schemas.microsoft.com/office/powerpoint/2010/main" val="1292347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BF09E-AA55-919D-0FF1-5FFE78A5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SPOSOBY NIWELOWANIA ZACHOWAŃ AGRESYWNYCH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198455-8100-C71A-14E7-78808193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pl-PL" sz="2400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Chwalenie dziecka</a:t>
            </a:r>
            <a:r>
              <a:rPr lang="pl-PL" sz="2400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 jeśli tylko jest ku temu okazja.</a:t>
            </a:r>
          </a:p>
          <a:p>
            <a:pPr>
              <a:lnSpc>
                <a:spcPct val="110000"/>
              </a:lnSpc>
            </a:pPr>
            <a:endParaRPr lang="pl-PL" sz="2400" b="1" i="0" dirty="0">
              <a:solidFill>
                <a:srgbClr val="071622"/>
              </a:solidFill>
              <a:effectLst/>
              <a:latin typeface="Georgia" panose="02040502050405020303" pitchFamily="18" charset="0"/>
            </a:endParaRPr>
          </a:p>
          <a:p>
            <a:pPr>
              <a:lnSpc>
                <a:spcPct val="110000"/>
              </a:lnSpc>
            </a:pPr>
            <a:r>
              <a:rPr lang="pl-PL" sz="2400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Nauczenie </a:t>
            </a:r>
            <a:r>
              <a:rPr lang="pl-PL" sz="2400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dzieci</a:t>
            </a:r>
            <a:r>
              <a:rPr lang="pl-PL" sz="2400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 rozpoznawania własnych emocji</a:t>
            </a:r>
            <a:r>
              <a:rPr lang="pl-PL" sz="2400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, radzenia sobie z tymi emocjami</a:t>
            </a:r>
            <a:r>
              <a:rPr lang="pl-PL" sz="2400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 i</a:t>
            </a:r>
            <a:r>
              <a:rPr lang="pl-PL" sz="2400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pl-PL" sz="2400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ugodowego rozwiązywania konfliktów</a:t>
            </a:r>
            <a:r>
              <a:rPr lang="pl-PL" sz="2400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 poprzez ćwiczenia i zabawy interakcyjne, które uczą przezwyciężania złości i agresji.</a:t>
            </a:r>
          </a:p>
          <a:p>
            <a:pPr>
              <a:lnSpc>
                <a:spcPct val="110000"/>
              </a:lnSpc>
            </a:pPr>
            <a:endParaRPr lang="pl-PL" sz="2400" b="0" i="0" dirty="0">
              <a:solidFill>
                <a:srgbClr val="071622"/>
              </a:solidFill>
              <a:effectLst/>
              <a:latin typeface="Georgia" panose="02040502050405020303" pitchFamily="18" charset="0"/>
            </a:endParaRPr>
          </a:p>
          <a:p>
            <a:pPr>
              <a:lnSpc>
                <a:spcPct val="110000"/>
              </a:lnSpc>
            </a:pPr>
            <a:r>
              <a:rPr lang="pl-PL" sz="2400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Rysowanie i malowanie pozwala dziecku odreagować wiele negatywnych przeżyć, napięć – poprzez ich wyrażenie. Dzieci poprzez </a:t>
            </a:r>
            <a:r>
              <a:rPr lang="pl-PL" sz="2400" b="1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działania plastyczne</a:t>
            </a:r>
            <a:r>
              <a:rPr lang="pl-PL" sz="2400" b="0" i="0" dirty="0">
                <a:solidFill>
                  <a:srgbClr val="071622"/>
                </a:solidFill>
                <a:effectLst/>
                <a:latin typeface="Georgia" panose="02040502050405020303" pitchFamily="18" charset="0"/>
              </a:rPr>
              <a:t> stają się spokojniejsze, relaksują się, odprężają się, stają się bardziej wyciszone.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155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9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A0C0E8-81E4-8A76-77E2-8FA75FAFE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765" y="2184400"/>
            <a:ext cx="3835452" cy="2153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DZIĘKUJĘ ZA UWAGĘ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Symbol zastępczy zawartości 4" descr="Obraz zawierający rysowanie, ilustracja, szkic, Sztuka dziecięca&#10;&#10;Opis wygenerowany automatycznie">
            <a:extLst>
              <a:ext uri="{FF2B5EF4-FFF2-40B4-BE49-F238E27FC236}">
                <a16:creationId xmlns:a16="http://schemas.microsoft.com/office/drawing/2014/main" id="{0B851BA4-05E9-6442-CAED-FC774FBF4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4444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3CCED2-CBD8-7E43-12B5-8A5376FD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046642"/>
          </a:xfrm>
        </p:spPr>
        <p:txBody>
          <a:bodyPr/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JAKI WPŁYW NA POCZUCIE WŁASNEJ WARTOŚCI MOŻE MIEĆ SAMOOCENA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434239-F442-A313-E29A-654A201D3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499360"/>
            <a:ext cx="8830653" cy="374903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SAMOOCENA – często mylona z poczuciem wartości – jest umiejętnością akceptacji swoich mocnych i słabych stron.</a:t>
            </a:r>
          </a:p>
        </p:txBody>
      </p:sp>
    </p:spTree>
    <p:extLst>
      <p:ext uri="{BB962C8B-B14F-4D97-AF65-F5344CB8AC3E}">
        <p14:creationId xmlns:p14="http://schemas.microsoft.com/office/powerpoint/2010/main" val="417124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86C00-CC51-C912-4307-DB488894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JAKI WPŁYW NA POCZUCIE WŁASNEJ WARTOŚCI MOŻE MIEĆ SAMOOCENA?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F4906D-8CF6-0E90-11BD-02F6816A0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41600"/>
            <a:ext cx="10113328" cy="3606799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Georgia" panose="02040502050405020303" pitchFamily="18" charset="0"/>
              </a:rPr>
              <a:t>Jeśli rodzic ponawia wobec dziecka komunikaty, porównując je z innymi lub podkreślające jego nieumiejętność radzenia sobie z zadaniami, obniża jego samoocenę.</a:t>
            </a:r>
          </a:p>
          <a:p>
            <a:endParaRPr lang="pl-PL" sz="2800" dirty="0">
              <a:latin typeface="Georgia" panose="02040502050405020303" pitchFamily="18" charset="0"/>
            </a:endParaRPr>
          </a:p>
          <a:p>
            <a:r>
              <a:rPr lang="pl-PL" sz="2800" dirty="0">
                <a:latin typeface="Georgia" panose="02040502050405020303" pitchFamily="18" charset="0"/>
              </a:rPr>
              <a:t>Jeśli zabraknie komunikatów o miłości, szacunku                            i akceptacji, dziecko zaczyna postrzegać siebie przez oceny innych, np. ,,Po co się wysilać, kiedy i tak to jest za trudne.’’  </a:t>
            </a:r>
          </a:p>
        </p:txBody>
      </p:sp>
    </p:spTree>
    <p:extLst>
      <p:ext uri="{BB962C8B-B14F-4D97-AF65-F5344CB8AC3E}">
        <p14:creationId xmlns:p14="http://schemas.microsoft.com/office/powerpoint/2010/main" val="48472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5365EB-0A17-2C8C-CBAD-E5744BE6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PRZYKŁAD</a:t>
            </a:r>
          </a:p>
        </p:txBody>
      </p:sp>
      <p:pic>
        <p:nvPicPr>
          <p:cNvPr id="5" name="Obraz 4" descr="Obraz zawierający osoba, Ludzka twarz, ubrania, Uczenie się&#10;&#10;Opis wygenerowany automatycznie">
            <a:extLst>
              <a:ext uri="{FF2B5EF4-FFF2-40B4-BE49-F238E27FC236}">
                <a16:creationId xmlns:a16="http://schemas.microsoft.com/office/drawing/2014/main" id="{CD91AF6B-7F7C-CE01-76CF-D3C12E1F38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7" r="14658" b="2"/>
          <a:stretch/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7C0E9B-FA1F-56E0-F1A7-80647B12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1635760"/>
            <a:ext cx="4797256" cy="46126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latin typeface="Georgia" panose="02040502050405020303" pitchFamily="18" charset="0"/>
              </a:rPr>
              <a:t>Rodzic mówi do swojego dziecka: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dirty="0">
                <a:latin typeface="Georgia" panose="02040502050405020303" pitchFamily="18" charset="0"/>
              </a:rPr>
              <a:t>      ,,Powinieneś więcej czasu poświęcać matematyce’’, zamiast: ,,Masz jakiś plan na poprawę oceny z matematyki?’’</a:t>
            </a:r>
          </a:p>
          <a:p>
            <a:pPr>
              <a:lnSpc>
                <a:spcPct val="90000"/>
              </a:lnSpc>
            </a:pPr>
            <a:endParaRPr lang="pl-PL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pl-PL" dirty="0">
                <a:latin typeface="Georgia" panose="02040502050405020303" pitchFamily="18" charset="0"/>
              </a:rPr>
              <a:t>Dziecko w pierwszym komunikacie rodzica słyszy, że sobie nie radzi i że ktoś inny musi przejąć kontrolę nad sytuacją.</a:t>
            </a:r>
          </a:p>
          <a:p>
            <a:pPr>
              <a:lnSpc>
                <a:spcPct val="90000"/>
              </a:lnSpc>
            </a:pPr>
            <a:endParaRPr lang="pl-PL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pl-PL" dirty="0">
                <a:latin typeface="Georgia" panose="02040502050405020303" pitchFamily="18" charset="0"/>
              </a:rPr>
              <a:t>W drugiej wersji rodzic, szanując autonomię dziecka, pozwala mu znaleźć własne rozwiązanie kłopotu                                i sygnalizuje chęć wsparcia.</a:t>
            </a:r>
          </a:p>
          <a:p>
            <a:pPr marL="0" indent="0">
              <a:lnSpc>
                <a:spcPct val="90000"/>
              </a:lnSpc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3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25504D-1C04-39A7-183A-6A3E302B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ZACHOWANIA RODZICÓW, KTÓRE PRZYCZYNIAJĄ SIĘ DO NISKIEGO POCZUCIA WARTOŚCI DZIECKA?</a:t>
            </a:r>
            <a:b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pl-PL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Obraz 4" descr="Obraz zawierający małe dziecko, Ludzka twarz, osoba, dziecko&#10;&#10;Opis wygenerowany automatycznie">
            <a:extLst>
              <a:ext uri="{FF2B5EF4-FFF2-40B4-BE49-F238E27FC236}">
                <a16:creationId xmlns:a16="http://schemas.microsoft.com/office/drawing/2014/main" id="{949EEC26-102E-739A-5562-AE06208DC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r="30694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4554089D-779D-46F6-81CB-EA9C1269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1A0A08-FF21-C5C6-02D6-0CEE2B66F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1"/>
            <a:ext cx="6249784" cy="3566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b="1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2200" b="1" dirty="0">
                <a:latin typeface="Georgia" panose="02040502050405020303" pitchFamily="18" charset="0"/>
              </a:rPr>
              <a:t>1) ZAPRZECZANIE EMOCJOM, POTRZEBOM I FAKTOM:  np.  </a:t>
            </a:r>
            <a:r>
              <a:rPr lang="pl-PL" sz="2200" dirty="0">
                <a:latin typeface="Georgia" panose="02040502050405020303" pitchFamily="18" charset="0"/>
              </a:rPr>
              <a:t>,,Nie histeryzuj – nie ma powodu do płaczu’’ lub ,,Sama jesteś temu winna’’. Takie komunikaty szkodzą, ponieważ dziecko nie potrafi poddać w wątpliwość sposobu okazywania uczuć przez rodzica, wątpi zawsze w swój osąd sytuacji. Dziecko później będzie cały czas starać się zasłużyć na miłość rodzica. Czasem przez wiele lat.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endParaRPr lang="pl-PL" sz="2200" b="1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2200" b="1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endParaRPr lang="pl-PL" sz="2200" b="1" dirty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2200" b="1" dirty="0"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pl-PL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7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E9F9EC-505B-4165-EA4A-33EA93F4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ZACHOWANIA RODZICÓW, KTÓRE PRZYCZYNIAJĄ SIĘ DO NISKIEGO POCZUCIA WARTOŚCI DZIECKA?</a:t>
            </a:r>
            <a:br>
              <a:rPr kumimoji="0" lang="pl-PL" sz="14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br>
              <a:rPr kumimoji="0" lang="pl-PL" sz="14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br>
              <a:rPr kumimoji="0" lang="pl-PL" sz="14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endParaRPr lang="pl-PL" sz="1400" dirty="0"/>
          </a:p>
        </p:txBody>
      </p:sp>
      <p:pic>
        <p:nvPicPr>
          <p:cNvPr id="5" name="Obraz 4" descr="Obraz zawierający osoba, ubrania, Ludzka twarz, dziewczyna&#10;&#10;Opis wygenerowany automatycznie">
            <a:extLst>
              <a:ext uri="{FF2B5EF4-FFF2-40B4-BE49-F238E27FC236}">
                <a16:creationId xmlns:a16="http://schemas.microsoft.com/office/drawing/2014/main" id="{46BBE817-C2F6-790B-FC9C-4F8DBBEA2C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r="16621" b="2"/>
          <a:stretch/>
        </p:blipFill>
        <p:spPr>
          <a:xfrm>
            <a:off x="648929" y="2052213"/>
            <a:ext cx="4641527" cy="419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97952C-052E-644F-7373-FE66FDAC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457" y="2052214"/>
            <a:ext cx="5803129" cy="419618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dirty="0">
                <a:latin typeface="Georgia" panose="02040502050405020303" pitchFamily="18" charset="0"/>
              </a:rPr>
              <a:t>2</a:t>
            </a:r>
            <a:r>
              <a:rPr lang="pl-PL" sz="2400" dirty="0">
                <a:latin typeface="Georgia" panose="02040502050405020303" pitchFamily="18" charset="0"/>
              </a:rPr>
              <a:t>) 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WYCHOWANIE BEZ STAWIANIA GRANIC – </a:t>
            </a:r>
            <a:r>
              <a:rPr lang="pl-PL" sz="2400" dirty="0">
                <a:latin typeface="Georgia" panose="02040502050405020303" pitchFamily="18" charset="0"/>
              </a:rPr>
              <a:t>zgadzanie się na każde zachowanie dziecka także nie jest korzystne, np. dziecko krzyczy i biega w centrum handlowym; kładzie się spać, kiedy chce; godzinami siedzi przed komputerem                        lub wagaruje w szkole. Rodzic tłumaczy wszystkie zachowania dziecka, np. kłamiąc na temat nieobecności w szkole. W ten sposób dziecko nie zna granic. Tymczasem jasne wyznaczanie granic dziecku daje poczucie bezpieczeństwa.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683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511E78-764F-FAA4-19EA-78BAFACE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649" y="629266"/>
            <a:ext cx="5343203" cy="1118254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kumimoji="0" lang="pl-PL" sz="27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ZACHOWANIA RODZICÓW, KTÓRE PRZYCZYNIAJĄ SIĘ DO NISKIEGO POCZUCIA WARTOŚCI DZIECKA?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endParaRPr lang="pl-PL" sz="2000" dirty="0"/>
          </a:p>
        </p:txBody>
      </p:sp>
      <p:pic>
        <p:nvPicPr>
          <p:cNvPr id="7" name="Picture 4" descr="Kłódka z sercem zakochanych">
            <a:extLst>
              <a:ext uri="{FF2B5EF4-FFF2-40B4-BE49-F238E27FC236}">
                <a16:creationId xmlns:a16="http://schemas.microsoft.com/office/drawing/2014/main" id="{A4B2CF09-2219-5FB2-45B0-892BB637E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9" r="33079"/>
          <a:stretch/>
        </p:blipFill>
        <p:spPr>
          <a:xfrm>
            <a:off x="-1" y="10"/>
            <a:ext cx="4058949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DD7872-9198-2F69-DB5C-0DDD2AA4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649" y="1747520"/>
            <a:ext cx="7007831" cy="4754880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endParaRPr lang="pl-PL" sz="21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100" dirty="0">
                <a:latin typeface="Georgia" panose="02040502050405020303" pitchFamily="18" charset="0"/>
              </a:rPr>
              <a:t>3) </a:t>
            </a:r>
            <a:r>
              <a:rPr lang="pl-PL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WARUNKOWANIE MIŁOŚCI –</a:t>
            </a:r>
            <a:r>
              <a:rPr lang="pl-PL" sz="2100" dirty="0">
                <a:latin typeface="Georgia" panose="02040502050405020303" pitchFamily="18" charset="0"/>
              </a:rPr>
              <a:t> np. ,,Twój brat                   w twoim wieku już świetnie pływał’’ lub ,,Kasia z twojej klasy dostała 5 ze sprawdzianu, a Ty znowu 1’’. Przez takie słowa rodzica dziecko wzrasta w przekonaniu, że inni są bardziej warci miłości . Będzie starało się zasłużyć na miłość najpierw rodziców, potem innych. Nie będą ważne jego potrzeby, ale akceptacja innych. Dziecko w dorosłym życiu zrobi wszystko, żeby inni je zaakceptowali i nigdy nie uwierzy, że jest kochane i ważne takie, jakie jest.</a:t>
            </a:r>
          </a:p>
          <a:p>
            <a:pPr>
              <a:lnSpc>
                <a:spcPct val="90000"/>
              </a:lnSpc>
            </a:pPr>
            <a:endParaRPr lang="pl-PL" dirty="0"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4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ubrania, osoba, małe dziecko, dziecko&#10;&#10;Opis wygenerowany automatycznie">
            <a:extLst>
              <a:ext uri="{FF2B5EF4-FFF2-40B4-BE49-F238E27FC236}">
                <a16:creationId xmlns:a16="http://schemas.microsoft.com/office/drawing/2014/main" id="{F125849C-8B8F-425E-7E68-118233128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121900" y="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CDB3811-1A8E-9471-818C-2B163B22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ZACHOWANIA RODZICÓW, KTÓRE PRZYCZYNIAJĄ SIĘ DO NISKIEGO POCZUCIA WARTOŚCI DZIECKA?</a:t>
            </a:r>
            <a:br>
              <a:rPr kumimoji="0" lang="pl-PL" sz="2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endParaRPr lang="pl-PL" sz="2600" dirty="0">
              <a:latin typeface="Georgia" panose="02040502050405020303" pitchFamily="18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1180EE-65E8-B093-AB3F-21AD55028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>
                <a:latin typeface="Georgia" panose="02040502050405020303" pitchFamily="18" charset="0"/>
              </a:rPr>
              <a:t>5)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KOMUNIKACJA AUTORYTARNA – np.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Zostaw! Nie ruszaj! Zabieraj się do pracy domowej! Wieczne kłopoty z tobą! </a:t>
            </a:r>
            <a:r>
              <a:rPr lang="pl-PL" dirty="0">
                <a:latin typeface="Georgia" panose="02040502050405020303" pitchFamily="18" charset="0"/>
              </a:rPr>
              <a:t> Dziecko jest wiecznie poddawane presji zakazów i nakazów. Rodzic nie pyta go o jego zdanie, o samopoczucie, nie szanuje jego autonomii i podejmuje za nie decyzje.  Dziecko zaczyna myśleć, że jest zbyt słabe, żeby poradzić sobie samodzielnie. Takie komunikaty rodziców prowadzą do przekonania dziecka, że jest ciężarem dla rodziców.</a:t>
            </a:r>
          </a:p>
        </p:txBody>
      </p:sp>
    </p:spTree>
    <p:extLst>
      <p:ext uri="{BB962C8B-B14F-4D97-AF65-F5344CB8AC3E}">
        <p14:creationId xmlns:p14="http://schemas.microsoft.com/office/powerpoint/2010/main" val="1766011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335</TotalTime>
  <Words>1584</Words>
  <Application>Microsoft Office PowerPoint</Application>
  <PresentationFormat>Panoramiczny</PresentationFormat>
  <Paragraphs>104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Georgia</vt:lpstr>
      <vt:lpstr>Wingdings</vt:lpstr>
      <vt:lpstr>Wingdings 3</vt:lpstr>
      <vt:lpstr>Jon</vt:lpstr>
      <vt:lpstr>PREZENTACJA DLA RODZICÓW: ,,WSPIERANIE POCZUCIA  WARTOŚCI DZIECKA’’</vt:lpstr>
      <vt:lpstr>CO TO JEST POCZUCIE WŁASNEJ WARTOŚCI?</vt:lpstr>
      <vt:lpstr>JAKI WPŁYW NA POCZUCIE WŁASNEJ WARTOŚCI MOŻE MIEĆ SAMOOCENA ?</vt:lpstr>
      <vt:lpstr>JAKI WPŁYW NA POCZUCIE WŁASNEJ WARTOŚCI MOŻE MIEĆ SAMOOCENA?</vt:lpstr>
      <vt:lpstr>PRZYKŁAD</vt:lpstr>
      <vt:lpstr>ZACHOWANIA RODZICÓW, KTÓRE PRZYCZYNIAJĄ SIĘ DO NISKIEGO POCZUCIA WARTOŚCI DZIECKA? </vt:lpstr>
      <vt:lpstr>ZACHOWANIA RODZICÓW, KTÓRE PRZYCZYNIAJĄ SIĘ DO NISKIEGO POCZUCIA WARTOŚCI DZIECKA?   </vt:lpstr>
      <vt:lpstr>ZACHOWANIA RODZICÓW, KTÓRE PRZYCZYNIAJĄ SIĘ DO NISKIEGO POCZUCIA WARTOŚCI DZIECKA? </vt:lpstr>
      <vt:lpstr>ZACHOWANIA RODZICÓW, KTÓRE PRZYCZYNIAJĄ SIĘ DO NISKIEGO POCZUCIA WARTOŚCI DZIECKA? </vt:lpstr>
      <vt:lpstr>DZIECI Z NISKIM POCZUCIEM WŁASNEJ WARTOŚCI</vt:lpstr>
      <vt:lpstr>JAK WSPIERAĆ DZIECI                      W BUDOWANIU SWOJEJ WARTOŚCI?</vt:lpstr>
      <vt:lpstr>JAK WSPIERAĆ DZIECI                      W BUDOWANIU SWOJEJ WARTOŚCI?</vt:lpstr>
      <vt:lpstr>JAK WSPIERAĆ DZIECI                                    W BUDOWANIU SWOJEJ WARTOŚCI?</vt:lpstr>
      <vt:lpstr>JAK WSPIERAĆ DZIECI                                    W BUDOWANIU SWOJEJ WARTOŚCI?</vt:lpstr>
      <vt:lpstr>JAK WSPIERAĆ DZIECI                                    W BUDOWANIU SWOJEJ WARTOŚCI?</vt:lpstr>
      <vt:lpstr>Prezentacja programu PowerPoint</vt:lpstr>
      <vt:lpstr>AGRESJA U DZIECI</vt:lpstr>
      <vt:lpstr> PRZYCZYNY ZACHOWAŃ AGRESYWNYCH WŚRÓD DZIECI</vt:lpstr>
      <vt:lpstr>PRZYCZYNY ZACHOWAŃ AGRESYWNYCH WŚRÓD DZIECI</vt:lpstr>
      <vt:lpstr> SPOSOBY NIWELOWANIA ZACHOWAŃ AGRESYWNYCH</vt:lpstr>
      <vt:lpstr>SPOSOBY NIWELOWANIA ZACHOWAŃ AGRESYWNYCH</vt:lpstr>
      <vt:lpstr>SPOSOBY NIWELOWANIA ZACHOWAŃ AGRESYWNYCH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DLA RODZICÓW: ,,WSPIERANIE POCZUCIA WŁASNEJ WARTOŚCI DZIECKA’’</dc:title>
  <dc:creator>Anna Slaba</dc:creator>
  <cp:lastModifiedBy>Anna Slaba</cp:lastModifiedBy>
  <cp:revision>1</cp:revision>
  <dcterms:created xsi:type="dcterms:W3CDTF">2023-04-25T14:26:36Z</dcterms:created>
  <dcterms:modified xsi:type="dcterms:W3CDTF">2023-04-26T15:02:26Z</dcterms:modified>
</cp:coreProperties>
</file>