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56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4E1526D-8636-60B8-6C19-8030E9D91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5F18D5B9-A13C-34CD-6DC1-4A77B401E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5DBCDCA-5776-3ECF-8C76-78B70242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2CEF-B253-40C6-8E20-5F9D78C01A0F}" type="datetimeFigureOut">
              <a:rPr lang="pl-PL" smtClean="0"/>
              <a:t>2023-10-05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2991C9-FD52-B126-6A4C-368FD8A68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D2F8A3-078D-E0F9-5B26-6F93A5BE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3E63-09BD-47BC-A022-2AD0DDA6C7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65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6DCC7A-253E-C885-A3DD-F1974D49D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B2DF83C-E7E1-F0B9-69F2-2D83BC02B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CF14E1B-4C3E-A4B1-0787-6EE14DFF7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2CEF-B253-40C6-8E20-5F9D78C01A0F}" type="datetimeFigureOut">
              <a:rPr lang="pl-PL" smtClean="0"/>
              <a:t>2023-10-05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40DC92-EB49-1F7C-0816-022A86A58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46CDA50-6E46-CB9F-49C8-C08847BE3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3E63-09BD-47BC-A022-2AD0DDA6C7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9668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A9741A0E-62CE-967D-53F2-56F9F48778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299216B-1A36-D1F8-3A34-963C3C6D0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E1D0D91-F815-749B-0359-A6B091609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2CEF-B253-40C6-8E20-5F9D78C01A0F}" type="datetimeFigureOut">
              <a:rPr lang="pl-PL" smtClean="0"/>
              <a:t>2023-10-05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EE44EFA-5866-3DD4-D511-92E5AAC47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2543AB8-990E-ED08-926F-7C41614EE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3E63-09BD-47BC-A022-2AD0DDA6C7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260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499E641-DC0A-9270-D9FF-BDBAE93F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1DEF43C-2988-5C68-83FE-5E44DB40B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D56ED9-0960-F408-0196-D1858D145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2CEF-B253-40C6-8E20-5F9D78C01A0F}" type="datetimeFigureOut">
              <a:rPr lang="pl-PL" smtClean="0"/>
              <a:t>2023-10-05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8FE50A-F1DC-8904-3FE9-42D9E7B1C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28D151F-2924-9F29-8BDE-5792DC2ED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3E63-09BD-47BC-A022-2AD0DDA6C7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1913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87F177-CD53-6F28-DEAC-B2EDB0459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D895AA2-D566-C36C-C9EE-C8AA48EEC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997D17F-30ED-241C-5B3C-BD581EAFD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2CEF-B253-40C6-8E20-5F9D78C01A0F}" type="datetimeFigureOut">
              <a:rPr lang="pl-PL" smtClean="0"/>
              <a:t>2023-10-05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0DAEACF-34AC-2B18-15B6-E4EC35179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E133B64-20CE-0D2B-19BA-F8A401E52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3E63-09BD-47BC-A022-2AD0DDA6C7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193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77A955B-D85D-A694-12CF-0A56BA537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349B6A3-BA5B-9107-92FA-2D7753ED39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9F509C6-3645-85AE-6CA0-E59A951F38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D0AA2DEA-41B9-BDFD-D566-7A46905DD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2CEF-B253-40C6-8E20-5F9D78C01A0F}" type="datetimeFigureOut">
              <a:rPr lang="pl-PL" smtClean="0"/>
              <a:t>2023-10-05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7BB684C-80D6-A9B5-0257-8C5D12B4E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BC53A51-19E5-E8EF-5100-4A51476FB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3E63-09BD-47BC-A022-2AD0DDA6C7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947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68EC24-F222-26AF-08B9-89FBFAD86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459FDD2-36CC-202D-3B16-169CDC467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68EE1AB-79B6-8404-EC44-21395E0E65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8754AD28-1474-B8E6-F038-8444113BDC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9013821-3627-8DA2-FE9E-B066FBFA4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6E2E012-990D-3AC5-6003-387B4CFD7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2CEF-B253-40C6-8E20-5F9D78C01A0F}" type="datetimeFigureOut">
              <a:rPr lang="pl-PL" smtClean="0"/>
              <a:t>2023-10-05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A304053-3FAD-0DA6-DA48-39C5766A7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8676D13-7174-4374-8D94-F4E76BE9C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3E63-09BD-47BC-A022-2AD0DDA6C7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9681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58C500-82A5-B397-BA2B-334A4ECAC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3B3B298-84D0-0FE3-0F0E-AB9BF4D15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2CEF-B253-40C6-8E20-5F9D78C01A0F}" type="datetimeFigureOut">
              <a:rPr lang="pl-PL" smtClean="0"/>
              <a:t>2023-10-05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317229A-FA54-6B52-E5BF-10880A9D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D0554380-3F40-E395-9046-BBA85AF56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3E63-09BD-47BC-A022-2AD0DDA6C7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331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084F778-E167-4F96-7D9D-68DD7E3BD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2CEF-B253-40C6-8E20-5F9D78C01A0F}" type="datetimeFigureOut">
              <a:rPr lang="pl-PL" smtClean="0"/>
              <a:t>2023-10-05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B5C2CD07-9030-9B22-6542-CCF6F0A0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E84CDBB-A8BB-425A-9E2A-B28118905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3E63-09BD-47BC-A022-2AD0DDA6C7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164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3488CF-002E-6E25-F03C-34796C634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B70AC6-8C08-5E2D-449B-30B6E0147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7DCEB1A-3602-E227-0AFC-67056E2CF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C69E12A-25DF-B07A-021C-14B8ABB99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2CEF-B253-40C6-8E20-5F9D78C01A0F}" type="datetimeFigureOut">
              <a:rPr lang="pl-PL" smtClean="0"/>
              <a:t>2023-10-05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81CBB83-E577-65BB-E1E0-E314E6DFD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C6F5349E-336E-EE1E-FF8E-C1E986188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3E63-09BD-47BC-A022-2AD0DDA6C7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157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5B1B0E-C65A-1815-6C69-218746DFB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4B1314A-E1F1-FCBA-3613-5A9ECC69D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5A6A1AE-90A6-7A86-DFE5-C859E08F66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4745B80-6FAB-31FC-6E6D-CF6E20BF8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F2CEF-B253-40C6-8E20-5F9D78C01A0F}" type="datetimeFigureOut">
              <a:rPr lang="pl-PL" smtClean="0"/>
              <a:t>2023-10-05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30636DB-B404-1419-9A05-114A8FB49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391ECE73-924C-7E52-B151-C34E99CC7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03E63-09BD-47BC-A022-2AD0DDA6C7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368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6D407180-32C9-E563-728C-70569D332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E9BDEA0-FCE7-579A-B3CD-9F91C03FB0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582986C-1804-F04C-986C-E34E59C45D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F2CEF-B253-40C6-8E20-5F9D78C01A0F}" type="datetimeFigureOut">
              <a:rPr lang="pl-PL" smtClean="0"/>
              <a:t>2023-10-05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67D3441-741D-6F88-5BC4-9B8A78B72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16FAFC3-A628-4B95-CB1D-E1EDC942C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03E63-09BD-47BC-A022-2AD0DDA6C7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52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31B1C73-024F-A706-88CD-A72FE64D31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0"/>
            <a:ext cx="9834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22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54327809-6826-52AC-F99F-43F74B084D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425" y="0"/>
            <a:ext cx="97075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923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111DB158-E7CA-6681-4755-ED30714020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975" y="0"/>
            <a:ext cx="979646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34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A2554E17-A04C-D664-5B59-694E28BDF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0" y="0"/>
            <a:ext cx="98409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94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E1DE54D5-1F09-0888-0535-C2B608A7C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7624" y="0"/>
            <a:ext cx="971675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32038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 Wach</dc:creator>
  <cp:lastModifiedBy>Agata Wach</cp:lastModifiedBy>
  <cp:revision>1</cp:revision>
  <dcterms:created xsi:type="dcterms:W3CDTF">2023-10-05T11:58:08Z</dcterms:created>
  <dcterms:modified xsi:type="dcterms:W3CDTF">2023-10-05T11:58:46Z</dcterms:modified>
</cp:coreProperties>
</file>