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99C69-5D8D-4C25-B13F-EEDB2AFB5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D061EB3-23A3-44E9-B02F-8BFF69BB3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FD9084-B8C6-4F6F-B428-13A17B4A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CD84FA-F988-41BF-9CA7-6F07332B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36F9A0-F0D0-4523-8062-11395A3F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25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4F850-40DF-44DD-A884-AA83FEA5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775BDD2-63FE-4B19-A274-CCF7E0009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5922AD-F2E1-4EE7-8967-36B2F713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FBF11A-3B7A-41E5-94A5-EE4585C0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E327FA-B09C-4651-9C8F-2E93484EC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35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3C0CAA-C8B4-47D4-ADDB-4E57CC926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2F228E7-3513-4C11-A607-2FFD1A2F2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CF41F8-DC09-4E4E-B414-701AD1D1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0A9787-5B4C-4B43-ABA8-4F9B56B1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268861-3656-43C2-87C0-C2CD985E5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01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06DF3-97EB-4883-87D8-C7D7BE25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65E37E-9FD8-4420-9112-06E78CB1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862220-5B83-46A3-B8D4-F885D633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137DDA-46AD-4E7A-90ED-77794DD8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318339-0BDC-4ADD-AA33-2BFF3E79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09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86FF85-0123-4D7C-A7CC-7AD421FD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455FE1-B661-4518-9E62-A50C7B3CD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9A10C5-560F-42D6-970B-F493083E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083E9D-E5C0-4392-8AE4-FBF139C4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CF5151-3960-40CC-A330-91983809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A2FDA-8A85-4861-857B-932C0E47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8916C-137B-4319-8E5D-E0675E336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E838DF-42DF-494E-A43D-66C0386D2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35C4E2-A8C3-454C-A6BF-6FAA6263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4C394F-1142-4628-884B-C710C427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60A0CB4-CE98-4D9A-8541-9D0C707D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12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615722-5B31-4F91-8B12-C5C54237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49AA5E-0E3E-4018-8605-709B5A5E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7B4F6F-038B-474A-9F61-FED562877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608CA57-C729-4736-BC83-611A13BC7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5DDF8A-C330-40C2-81DF-75C1EA8BA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C3508B5-3930-4E9A-85E8-F1F9C3C8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88A8556-1418-4BDF-B9E0-F9FC4068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DE29709-7B1E-43DC-9550-EC48D0E85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65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BB699-6A4E-4DA8-9843-156F2306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0A0025C-09F6-4E9B-B3A8-BB3D6671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4332E8-8E4B-4889-9CE2-82DD052E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2BF8FF4-5F6B-4323-AC6F-DBCFB40C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614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7F97CE7-CC9F-49D9-BA53-06CC953B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3EA961-1318-4FE1-A1B4-44EBD795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202965-2DF0-494F-95AF-BBD2A4B5A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69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99E8D-7BF9-49C6-BEB6-512877A9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0D8951-14C9-4EEB-B322-4CAE3F969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3CBC54-8BB2-49A8-B996-C04DB6986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C0740F-FCDD-41D1-9468-8800CCDB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15264F-41AA-48DD-B999-B48A2A40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9FA754-9BD2-463C-8B36-38B5ED23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9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A6FDDD-2357-4EA1-A21A-C9DF0D75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4A3399-254F-4FD8-AC3B-C1E99340E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5FAC1E-604F-4060-9EE9-6432E86D0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91B60D2-6A84-4584-B50A-185CFA56A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3CD08A-19C2-4768-90F7-03CBA18F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BB6448-00D6-4614-8C81-C948CC89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4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7D40120-5467-4038-A2C5-076B13FB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253F9E-878C-493B-9B62-C696BB88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375819-A72E-45C0-B7BA-1F41CCA3D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4AA3-FBCE-41D2-99F7-0E0CEBE341E4}" type="datetimeFigureOut">
              <a:rPr lang="pl-PL" smtClean="0"/>
              <a:t>10.02.2024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548ACD-E087-422D-B804-44C11CC2C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B9C462-3F77-4319-B610-B8D5881BC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2574-EA47-42E5-BE05-A61740857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00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2CF0-DB3B-4A74-B4E9-C56BF6248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Regionalnia</a:t>
            </a:r>
            <a:r>
              <a:rPr lang="pl-PL" dirty="0"/>
              <a:t> kuchnia w kraju związkowym Salzburg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B8107F-5497-4DA5-81F1-4074460FE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3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AABF48-BC79-4BFC-B9E8-544F8A412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Wiener Schintzel</a:t>
            </a:r>
          </a:p>
        </p:txBody>
      </p:sp>
      <p:pic>
        <p:nvPicPr>
          <p:cNvPr id="2050" name="Picture 2" descr="Original Wiener Schnitzel à la Figlmüller - Rezept - kochbar.de">
            <a:extLst>
              <a:ext uri="{FF2B5EF4-FFF2-40B4-BE49-F238E27FC236}">
                <a16:creationId xmlns:a16="http://schemas.microsoft.com/office/drawing/2014/main" id="{66C0A5FB-9611-4332-93EC-FA898FCAFF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7" y="1370841"/>
            <a:ext cx="6355340" cy="469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896567D6-F2DB-4C1A-A28E-D9BE47C7D812}"/>
              </a:ext>
            </a:extLst>
          </p:cNvPr>
          <p:cNvSpPr txBox="1"/>
          <p:nvPr/>
        </p:nvSpPr>
        <p:spPr>
          <a:xfrm>
            <a:off x="983673" y="2050473"/>
            <a:ext cx="34913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-Jest to potrawa podobna do Polskiego schabowego, jednakże jest robiona z mięsa cielęcego.</a:t>
            </a:r>
          </a:p>
          <a:p>
            <a:r>
              <a:rPr lang="pl-PL" dirty="0"/>
              <a:t>-Jeżeli kotlet jest robiony z innego mięsa, nazywa się go Wiener Schintzel von schwein. </a:t>
            </a:r>
          </a:p>
          <a:p>
            <a:r>
              <a:rPr lang="pl-PL" dirty="0"/>
              <a:t>-cechuje go jego wielkość, gdyż jest znany za bycie tak dużym jak talerz na którym jest podawany, jeżeli nie większy</a:t>
            </a:r>
          </a:p>
        </p:txBody>
      </p:sp>
    </p:spTree>
    <p:extLst>
      <p:ext uri="{BB962C8B-B14F-4D97-AF65-F5344CB8AC3E}">
        <p14:creationId xmlns:p14="http://schemas.microsoft.com/office/powerpoint/2010/main" val="279539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F649B-22D4-4ECA-98E6-A624A43D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Frtittatensuppe – zupa naleśnikowa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4365F4-ABD4-4F28-9350-FAF16E45E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3490" y="1825625"/>
            <a:ext cx="5590309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-Jest to zupa, którą cechuje pokrojone w paski naleśniki zamiast makaronu</a:t>
            </a:r>
          </a:p>
          <a:p>
            <a:pPr marL="0" indent="0">
              <a:buNone/>
            </a:pPr>
            <a:r>
              <a:rPr lang="pl-PL" dirty="0"/>
              <a:t>-sam wywar jest mięsno jarzynowy, gotowany na bazie wołowiny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https://upload.wikimedia.org/wikipedia/commons/thumb/a/a3/Frittatensuppe.jpg/220px-Frittatensuppe.jpg">
            <a:extLst>
              <a:ext uri="{FF2B5EF4-FFF2-40B4-BE49-F238E27FC236}">
                <a16:creationId xmlns:a16="http://schemas.microsoft.com/office/drawing/2014/main" id="{AB300B0D-D985-4C9F-8949-59F5376B0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2" y="1819491"/>
            <a:ext cx="4001039" cy="321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25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D2F68-9FC1-4AC5-AEFF-383538B1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Strudel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E02757-9385-441E-96EC-F049D3AFE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20491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-Jest to prawdopodobnie najpopularniejsze ciasto austriackie, zrobione z ciasta twarogowego lub ziemniaczanego</a:t>
            </a:r>
          </a:p>
          <a:p>
            <a:pPr marL="0" indent="0">
              <a:buNone/>
            </a:pPr>
            <a:r>
              <a:rPr lang="pl-PL" dirty="0"/>
              <a:t>-najpopularniejszym nadzieniem jest nadzienie jabłkowe oraz wiśniowe</a:t>
            </a:r>
          </a:p>
        </p:txBody>
      </p:sp>
      <p:pic>
        <p:nvPicPr>
          <p:cNvPr id="4100" name="Picture 4" descr="https://upload.wikimedia.org/wikipedia/commons/thumb/3/3f/Wiener_Apfelstrudel.jpg/220px-Wiener_Apfelstrudel.jpg">
            <a:extLst>
              <a:ext uri="{FF2B5EF4-FFF2-40B4-BE49-F238E27FC236}">
                <a16:creationId xmlns:a16="http://schemas.microsoft.com/office/drawing/2014/main" id="{2A31BB10-BEF6-411F-8788-A78F90C77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142" y="1192790"/>
            <a:ext cx="4698362" cy="424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10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35C03E-882C-476A-8A67-209D2287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Sachertorte</a:t>
            </a:r>
            <a:r>
              <a:rPr lang="pl-PL" dirty="0"/>
              <a:t> – Tort </a:t>
            </a:r>
            <a:r>
              <a:rPr lang="pl-PL" dirty="0" err="1"/>
              <a:t>Sachera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73957B-01B4-41AE-86E6-00147287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-Czekoladowy tort, który składa się z czekoladowego ciasta biszkoptowego mieszanego z gorzką czekoladą oraz dżemu morelowego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122" name="Picture 2" descr="Burgis Sachertorte - eine wienerische Variante| Chefkoch">
            <a:extLst>
              <a:ext uri="{FF2B5EF4-FFF2-40B4-BE49-F238E27FC236}">
                <a16:creationId xmlns:a16="http://schemas.microsoft.com/office/drawing/2014/main" id="{2B44FB60-F1FC-44C2-BAB6-BC8B53836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1" y="2268682"/>
            <a:ext cx="4929496" cy="276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9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877741-4565-4301-AA68-CFA234B7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Kaspressknödel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E5965D-A794-4762-914D-598C12573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/>
              <a:t>Są to prasowane na płasko kluski z chleba kluskowego i sera</a:t>
            </a:r>
          </a:p>
          <a:p>
            <a:pPr>
              <a:buFontTx/>
              <a:buChar char="-"/>
            </a:pPr>
            <a:r>
              <a:rPr lang="pl-PL" dirty="0"/>
              <a:t>Podawane najczęściej jako dodatek do zupy lub smażone na klarowanym maśle jako danie główne z kapustą kiszoną</a:t>
            </a:r>
          </a:p>
          <a:p>
            <a:pPr>
              <a:buFontTx/>
              <a:buChar char="-"/>
            </a:pPr>
            <a:r>
              <a:rPr lang="pl-PL" dirty="0"/>
              <a:t>W Salzburgu przyrządzane są z serem piwnym</a:t>
            </a:r>
          </a:p>
        </p:txBody>
      </p:sp>
      <p:pic>
        <p:nvPicPr>
          <p:cNvPr id="6148" name="Picture 4" descr="Selbstgemachte Kaspressknödel - Urlaub im Salzburger Lungau | Offizielle  lungau.at">
            <a:extLst>
              <a:ext uri="{FF2B5EF4-FFF2-40B4-BE49-F238E27FC236}">
                <a16:creationId xmlns:a16="http://schemas.microsoft.com/office/drawing/2014/main" id="{083C210A-BB4D-4F8E-86B3-2D556DCE6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19" y="1825625"/>
            <a:ext cx="5371474" cy="35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4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B169A-A55E-4BCE-AFC6-056251C4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Bosna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1C695-77D3-4895-99DC-1FE1CD024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2578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/>
              <a:t>Jest to popularny Salzburski fast food, który nie jest w żaden sposób powiązany z Bośnią i Hercegowiną</a:t>
            </a:r>
          </a:p>
          <a:p>
            <a:pPr>
              <a:buFontTx/>
              <a:buChar char="-"/>
            </a:pPr>
            <a:r>
              <a:rPr lang="pl-PL" dirty="0"/>
              <a:t>Przypomina dużego hot doga z dużą kiełbasą wieprzowego, cebulą, oraz mieszanką ketchupu oraz musztardy i proszku curry w chlebie pszennym i smażonym przed podaniem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7170" name="Picture 2" descr="Bosna - die Salzburger Currywurst - Gourmet Flamand">
            <a:extLst>
              <a:ext uri="{FF2B5EF4-FFF2-40B4-BE49-F238E27FC236}">
                <a16:creationId xmlns:a16="http://schemas.microsoft.com/office/drawing/2014/main" id="{622F332B-4196-4442-8756-7B043FC91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74" y="1828764"/>
            <a:ext cx="4809452" cy="320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254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218</Words>
  <Application>Microsoft Office PowerPoint</Application>
  <PresentationFormat>Panoramiczny</PresentationFormat>
  <Paragraphs>20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Regionalnia kuchnia w kraju związkowym Salzburg</vt:lpstr>
      <vt:lpstr>Wiener Schintzel</vt:lpstr>
      <vt:lpstr>Frtittatensuppe – zupa naleśnikowa</vt:lpstr>
      <vt:lpstr>Strudel</vt:lpstr>
      <vt:lpstr>Sachertorte – Tort Sachera</vt:lpstr>
      <vt:lpstr>Kaspressknödel</vt:lpstr>
      <vt:lpstr>Bosna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Regionalnia kuchnia w kraju związkowym Salzburg</dc:title>
  <dc:creator>student</dc:creator>
  <cp:lastModifiedBy>student</cp:lastModifiedBy>
  <cp:revision>5</cp:revision>
  <dcterms:created xsi:type="dcterms:W3CDTF">2024-02-10T18:26:54Z</dcterms:created>
  <dcterms:modified xsi:type="dcterms:W3CDTF">2024-02-10T19:02:47Z</dcterms:modified>
</cp:coreProperties>
</file>