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FFFD2-F598-4BE2-B2AB-71B6CD453BBE}" v="1065" dt="2022-12-21T20:15:51.079"/>
    <p1510:client id="{9ADF95EF-85CE-7C9E-CD32-AE9FB728E2C9}" v="174" dt="2022-12-21T20:41:0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ADF95EF-85CE-7C9E-CD32-AE9FB728E2C9}"/>
    <pc:docChg chg="modSld">
      <pc:chgData name="" userId="" providerId="" clId="Web-{9ADF95EF-85CE-7C9E-CD32-AE9FB728E2C9}" dt="2022-12-21T20:16:24.004" v="0" actId="14100"/>
      <pc:docMkLst>
        <pc:docMk/>
      </pc:docMkLst>
      <pc:sldChg chg="modSp">
        <pc:chgData name="" userId="" providerId="" clId="Web-{9ADF95EF-85CE-7C9E-CD32-AE9FB728E2C9}" dt="2022-12-21T20:16:24.004" v="0" actId="14100"/>
        <pc:sldMkLst>
          <pc:docMk/>
          <pc:sldMk cId="211002358" sldId="267"/>
        </pc:sldMkLst>
        <pc:spChg chg="mod">
          <ac:chgData name="" userId="" providerId="" clId="Web-{9ADF95EF-85CE-7C9E-CD32-AE9FB728E2C9}" dt="2022-12-21T20:16:24.004" v="0" actId="14100"/>
          <ac:spMkLst>
            <pc:docMk/>
            <pc:sldMk cId="211002358" sldId="267"/>
            <ac:spMk id="3" creationId="{C71B8F14-9C5E-D0C3-ACA6-1822007B0150}"/>
          </ac:spMkLst>
        </pc:spChg>
      </pc:sldChg>
    </pc:docChg>
  </pc:docChgLst>
  <pc:docChgLst>
    <pc:chgData clId="Web-{64CFFFD2-F598-4BE2-B2AB-71B6CD453BBE}"/>
    <pc:docChg chg="modSld">
      <pc:chgData name="" userId="" providerId="" clId="Web-{64CFFFD2-F598-4BE2-B2AB-71B6CD453BBE}" dt="2022-12-21T18:43:58.394" v="3" actId="20577"/>
      <pc:docMkLst>
        <pc:docMk/>
      </pc:docMkLst>
      <pc:sldChg chg="modSp">
        <pc:chgData name="" userId="" providerId="" clId="Web-{64CFFFD2-F598-4BE2-B2AB-71B6CD453BBE}" dt="2022-12-21T18:43:58.394" v="3" actId="20577"/>
        <pc:sldMkLst>
          <pc:docMk/>
          <pc:sldMk cId="650317164" sldId="256"/>
        </pc:sldMkLst>
        <pc:spChg chg="mod">
          <ac:chgData name="" userId="" providerId="" clId="Web-{64CFFFD2-F598-4BE2-B2AB-71B6CD453BBE}" dt="2022-12-21T18:43:58.394" v="3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Martyna_Ucher" userId="S::m.ucher@sp4.jastrzebie.pl::245e0f23-8965-4e5d-a422-c6408bfa4cd9" providerId="AD" clId="Web-{64CFFFD2-F598-4BE2-B2AB-71B6CD453BBE}"/>
    <pc:docChg chg="addSld delSld modSld">
      <pc:chgData name="Martyna_Ucher" userId="S::m.ucher@sp4.jastrzebie.pl::245e0f23-8965-4e5d-a422-c6408bfa4cd9" providerId="AD" clId="Web-{64CFFFD2-F598-4BE2-B2AB-71B6CD453BBE}" dt="2022-12-21T20:15:50.642" v="1053" actId="20577"/>
      <pc:docMkLst>
        <pc:docMk/>
      </pc:docMkLst>
      <pc:sldChg chg="addSp modSp mod setBg">
        <pc:chgData name="Martyna_Ucher" userId="S::m.ucher@sp4.jastrzebie.pl::245e0f23-8965-4e5d-a422-c6408bfa4cd9" providerId="AD" clId="Web-{64CFFFD2-F598-4BE2-B2AB-71B6CD453BBE}" dt="2022-12-21T19:56:31.518" v="887" actId="20577"/>
        <pc:sldMkLst>
          <pc:docMk/>
          <pc:sldMk cId="650317164" sldId="256"/>
        </pc:sldMkLst>
        <pc:spChg chg="mod">
          <ac:chgData name="Martyna_Ucher" userId="S::m.ucher@sp4.jastrzebie.pl::245e0f23-8965-4e5d-a422-c6408bfa4cd9" providerId="AD" clId="Web-{64CFFFD2-F598-4BE2-B2AB-71B6CD453BBE}" dt="2022-12-21T19:54:43.467" v="871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56:31.518" v="887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rtyna_Ucher" userId="S::m.ucher@sp4.jastrzebie.pl::245e0f23-8965-4e5d-a422-c6408bfa4cd9" providerId="AD" clId="Web-{64CFFFD2-F598-4BE2-B2AB-71B6CD453BBE}" dt="2022-12-21T19:54:35.029" v="870"/>
          <ac:spMkLst>
            <pc:docMk/>
            <pc:sldMk cId="650317164" sldId="256"/>
            <ac:spMk id="9" creationId="{C1DD1A8A-57D5-4A81-AD04-532B043C5611}"/>
          </ac:spMkLst>
        </pc:spChg>
        <pc:spChg chg="add">
          <ac:chgData name="Martyna_Ucher" userId="S::m.ucher@sp4.jastrzebie.pl::245e0f23-8965-4e5d-a422-c6408bfa4cd9" providerId="AD" clId="Web-{64CFFFD2-F598-4BE2-B2AB-71B6CD453BBE}" dt="2022-12-21T19:54:35.029" v="870"/>
          <ac:spMkLst>
            <pc:docMk/>
            <pc:sldMk cId="650317164" sldId="256"/>
            <ac:spMk id="11" creationId="{007891EC-4501-44ED-A8C8-B11B6DB767AB}"/>
          </ac:spMkLst>
        </pc:spChg>
        <pc:picChg chg="add mod ord">
          <ac:chgData name="Martyna_Ucher" userId="S::m.ucher@sp4.jastrzebie.pl::245e0f23-8965-4e5d-a422-c6408bfa4cd9" providerId="AD" clId="Web-{64CFFFD2-F598-4BE2-B2AB-71B6CD453BBE}" dt="2022-12-21T19:54:35.029" v="870"/>
          <ac:picMkLst>
            <pc:docMk/>
            <pc:sldMk cId="650317164" sldId="256"/>
            <ac:picMk id="4" creationId="{D62D93A7-4A9E-1840-870E-AF2CEDD7417B}"/>
          </ac:picMkLst>
        </pc:picChg>
      </pc:sldChg>
      <pc:sldChg chg="modSp new del mod modClrScheme chgLayout">
        <pc:chgData name="Martyna_Ucher" userId="S::m.ucher@sp4.jastrzebie.pl::245e0f23-8965-4e5d-a422-c6408bfa4cd9" providerId="AD" clId="Web-{64CFFFD2-F598-4BE2-B2AB-71B6CD453BBE}" dt="2022-12-21T19:59:42.979" v="939"/>
        <pc:sldMkLst>
          <pc:docMk/>
          <pc:sldMk cId="516774458" sldId="257"/>
        </pc:sldMkLst>
        <pc:spChg chg="mod ord">
          <ac:chgData name="Martyna_Ucher" userId="S::m.ucher@sp4.jastrzebie.pl::245e0f23-8965-4e5d-a422-c6408bfa4cd9" providerId="AD" clId="Web-{64CFFFD2-F598-4BE2-B2AB-71B6CD453BBE}" dt="2022-12-21T19:59:23.744" v="935"/>
          <ac:spMkLst>
            <pc:docMk/>
            <pc:sldMk cId="516774458" sldId="257"/>
            <ac:spMk id="2" creationId="{F5FCCFF9-8FF1-674E-E48D-C729207222A3}"/>
          </ac:spMkLst>
        </pc:spChg>
        <pc:spChg chg="mod ord">
          <ac:chgData name="Martyna_Ucher" userId="S::m.ucher@sp4.jastrzebie.pl::245e0f23-8965-4e5d-a422-c6408bfa4cd9" providerId="AD" clId="Web-{64CFFFD2-F598-4BE2-B2AB-71B6CD453BBE}" dt="2022-12-21T19:59:40.338" v="938" actId="1076"/>
          <ac:spMkLst>
            <pc:docMk/>
            <pc:sldMk cId="516774458" sldId="257"/>
            <ac:spMk id="3" creationId="{EF98B82E-F065-1D9E-28F6-7CFFB2A841B8}"/>
          </ac:spMkLst>
        </pc:spChg>
      </pc:sldChg>
      <pc:sldChg chg="addSp modSp new mod setBg">
        <pc:chgData name="Martyna_Ucher" userId="S::m.ucher@sp4.jastrzebie.pl::245e0f23-8965-4e5d-a422-c6408bfa4cd9" providerId="AD" clId="Web-{64CFFFD2-F598-4BE2-B2AB-71B6CD453BBE}" dt="2022-12-21T20:11:02.584" v="1007" actId="20577"/>
        <pc:sldMkLst>
          <pc:docMk/>
          <pc:sldMk cId="1791404298" sldId="258"/>
        </pc:sldMkLst>
        <pc:spChg chg="mod">
          <ac:chgData name="Martyna_Ucher" userId="S::m.ucher@sp4.jastrzebie.pl::245e0f23-8965-4e5d-a422-c6408bfa4cd9" providerId="AD" clId="Web-{64CFFFD2-F598-4BE2-B2AB-71B6CD453BBE}" dt="2022-12-21T20:09:04.438" v="980" actId="20577"/>
          <ac:spMkLst>
            <pc:docMk/>
            <pc:sldMk cId="1791404298" sldId="258"/>
            <ac:spMk id="2" creationId="{3EA3FD90-AAD8-7306-E895-F176B4EB51AD}"/>
          </ac:spMkLst>
        </pc:spChg>
        <pc:spChg chg="mod">
          <ac:chgData name="Martyna_Ucher" userId="S::m.ucher@sp4.jastrzebie.pl::245e0f23-8965-4e5d-a422-c6408bfa4cd9" providerId="AD" clId="Web-{64CFFFD2-F598-4BE2-B2AB-71B6CD453BBE}" dt="2022-12-21T20:11:02.584" v="1007" actId="20577"/>
          <ac:spMkLst>
            <pc:docMk/>
            <pc:sldMk cId="1791404298" sldId="258"/>
            <ac:spMk id="3" creationId="{06C499F9-07B0-746F-A30C-1F734FB2D687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8:40.406" v="976"/>
          <ac:spMkLst>
            <pc:docMk/>
            <pc:sldMk cId="1791404298" sldId="258"/>
            <ac:spMk id="9" creationId="{10EB215C-7839-4CEA-AA02-B8F7755F9CE9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8:40.406" v="976"/>
          <ac:spMkLst>
            <pc:docMk/>
            <pc:sldMk cId="1791404298" sldId="258"/>
            <ac:spMk id="11" creationId="{91011C6D-05BE-4D99-8C11-A0E478B12996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8:40.406" v="976"/>
          <ac:spMkLst>
            <pc:docMk/>
            <pc:sldMk cId="1791404298" sldId="258"/>
            <ac:spMk id="13" creationId="{6BFFEA99-E831-4C3B-8D16-0EA4AB33FFCA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8:40.406" v="976"/>
          <ac:spMkLst>
            <pc:docMk/>
            <pc:sldMk cId="1791404298" sldId="258"/>
            <ac:spMk id="15" creationId="{3B9FD11D-7561-43C8-BE54-00D7DCF0E211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8:40.406" v="976"/>
          <ac:spMkLst>
            <pc:docMk/>
            <pc:sldMk cId="1791404298" sldId="258"/>
            <ac:spMk id="17" creationId="{8D91DE60-2C2D-4D7E-A6B4-C9499017DE4C}"/>
          </ac:spMkLst>
        </pc:spChg>
        <pc:picChg chg="add mod">
          <ac:chgData name="Martyna_Ucher" userId="S::m.ucher@sp4.jastrzebie.pl::245e0f23-8965-4e5d-a422-c6408bfa4cd9" providerId="AD" clId="Web-{64CFFFD2-F598-4BE2-B2AB-71B6CD453BBE}" dt="2022-12-21T20:08:47.766" v="978" actId="1076"/>
          <ac:picMkLst>
            <pc:docMk/>
            <pc:sldMk cId="1791404298" sldId="258"/>
            <ac:picMk id="4" creationId="{EC5A0B5A-2CCC-4F54-D7AC-14C4D84FE7F8}"/>
          </ac:picMkLst>
        </pc:picChg>
      </pc:sldChg>
      <pc:sldChg chg="addSp modSp new mod setBg">
        <pc:chgData name="Martyna_Ucher" userId="S::m.ucher@sp4.jastrzebie.pl::245e0f23-8965-4e5d-a422-c6408bfa4cd9" providerId="AD" clId="Web-{64CFFFD2-F598-4BE2-B2AB-71B6CD453BBE}" dt="2022-12-21T20:13:09.260" v="1018" actId="20577"/>
        <pc:sldMkLst>
          <pc:docMk/>
          <pc:sldMk cId="701992405" sldId="259"/>
        </pc:sldMkLst>
        <pc:spChg chg="mod">
          <ac:chgData name="Martyna_Ucher" userId="S::m.ucher@sp4.jastrzebie.pl::245e0f23-8965-4e5d-a422-c6408bfa4cd9" providerId="AD" clId="Web-{64CFFFD2-F598-4BE2-B2AB-71B6CD453BBE}" dt="2022-12-21T20:13:02.401" v="1016" actId="14100"/>
          <ac:spMkLst>
            <pc:docMk/>
            <pc:sldMk cId="701992405" sldId="259"/>
            <ac:spMk id="2" creationId="{64BB479A-B8ED-97A7-ADF5-59F4E1FCDABA}"/>
          </ac:spMkLst>
        </pc:spChg>
        <pc:spChg chg="mod">
          <ac:chgData name="Martyna_Ucher" userId="S::m.ucher@sp4.jastrzebie.pl::245e0f23-8965-4e5d-a422-c6408bfa4cd9" providerId="AD" clId="Web-{64CFFFD2-F598-4BE2-B2AB-71B6CD453BBE}" dt="2022-12-21T20:13:09.260" v="1018" actId="20577"/>
          <ac:spMkLst>
            <pc:docMk/>
            <pc:sldMk cId="701992405" sldId="259"/>
            <ac:spMk id="3" creationId="{00395D78-54D6-6F4A-76FF-933D9EE583D3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12:39.822" v="1013"/>
          <ac:spMkLst>
            <pc:docMk/>
            <pc:sldMk cId="701992405" sldId="259"/>
            <ac:spMk id="9" creationId="{04812C46-200A-4DEB-A05E-3ED6C68C2387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12:39.822" v="1013"/>
          <ac:spMkLst>
            <pc:docMk/>
            <pc:sldMk cId="701992405" sldId="259"/>
            <ac:spMk id="11" creationId="{16BF4F81-CE79-4A24-860D-9959FF7162FB}"/>
          </ac:spMkLst>
        </pc:spChg>
        <pc:picChg chg="add mod">
          <ac:chgData name="Martyna_Ucher" userId="S::m.ucher@sp4.jastrzebie.pl::245e0f23-8965-4e5d-a422-c6408bfa4cd9" providerId="AD" clId="Web-{64CFFFD2-F598-4BE2-B2AB-71B6CD453BBE}" dt="2022-12-21T20:12:39.822" v="1013"/>
          <ac:picMkLst>
            <pc:docMk/>
            <pc:sldMk cId="701992405" sldId="259"/>
            <ac:picMk id="4" creationId="{060E3F1A-F5F1-4356-0013-50120DCC249C}"/>
          </ac:picMkLst>
        </pc:picChg>
      </pc:sldChg>
      <pc:sldChg chg="modSp new">
        <pc:chgData name="Martyna_Ucher" userId="S::m.ucher@sp4.jastrzebie.pl::245e0f23-8965-4e5d-a422-c6408bfa4cd9" providerId="AD" clId="Web-{64CFFFD2-F598-4BE2-B2AB-71B6CD453BBE}" dt="2022-12-21T19:23:28.018" v="663" actId="20577"/>
        <pc:sldMkLst>
          <pc:docMk/>
          <pc:sldMk cId="3544182577" sldId="260"/>
        </pc:sldMkLst>
        <pc:spChg chg="mod">
          <ac:chgData name="Martyna_Ucher" userId="S::m.ucher@sp4.jastrzebie.pl::245e0f23-8965-4e5d-a422-c6408bfa4cd9" providerId="AD" clId="Web-{64CFFFD2-F598-4BE2-B2AB-71B6CD453BBE}" dt="2022-12-21T19:23:04.002" v="658" actId="20577"/>
          <ac:spMkLst>
            <pc:docMk/>
            <pc:sldMk cId="3544182577" sldId="260"/>
            <ac:spMk id="2" creationId="{CD575A05-07F5-B8E2-D81C-FD2C8FF09F00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23:28.018" v="663" actId="20577"/>
          <ac:spMkLst>
            <pc:docMk/>
            <pc:sldMk cId="3544182577" sldId="260"/>
            <ac:spMk id="3" creationId="{798BC992-571D-C20C-C92D-E7A8C652227F}"/>
          </ac:spMkLst>
        </pc:spChg>
      </pc:sldChg>
      <pc:sldChg chg="modSp new">
        <pc:chgData name="Martyna_Ucher" userId="S::m.ucher@sp4.jastrzebie.pl::245e0f23-8965-4e5d-a422-c6408bfa4cd9" providerId="AD" clId="Web-{64CFFFD2-F598-4BE2-B2AB-71B6CD453BBE}" dt="2022-12-21T19:27:17.902" v="696" actId="20577"/>
        <pc:sldMkLst>
          <pc:docMk/>
          <pc:sldMk cId="347990393" sldId="261"/>
        </pc:sldMkLst>
        <pc:spChg chg="mod">
          <ac:chgData name="Martyna_Ucher" userId="S::m.ucher@sp4.jastrzebie.pl::245e0f23-8965-4e5d-a422-c6408bfa4cd9" providerId="AD" clId="Web-{64CFFFD2-F598-4BE2-B2AB-71B6CD453BBE}" dt="2022-12-21T19:27:17.902" v="696" actId="20577"/>
          <ac:spMkLst>
            <pc:docMk/>
            <pc:sldMk cId="347990393" sldId="261"/>
            <ac:spMk id="2" creationId="{43B2ED23-D201-23C8-9276-D0130AD921AD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26:52.745" v="694" actId="20577"/>
          <ac:spMkLst>
            <pc:docMk/>
            <pc:sldMk cId="347990393" sldId="261"/>
            <ac:spMk id="3" creationId="{BB3E3349-1F88-9A25-6AE6-6635D62471B6}"/>
          </ac:spMkLst>
        </pc:spChg>
      </pc:sldChg>
      <pc:sldChg chg="modSp new">
        <pc:chgData name="Martyna_Ucher" userId="S::m.ucher@sp4.jastrzebie.pl::245e0f23-8965-4e5d-a422-c6408bfa4cd9" providerId="AD" clId="Web-{64CFFFD2-F598-4BE2-B2AB-71B6CD453BBE}" dt="2022-12-21T19:36:06.126" v="760" actId="20577"/>
        <pc:sldMkLst>
          <pc:docMk/>
          <pc:sldMk cId="2897083776" sldId="262"/>
        </pc:sldMkLst>
        <pc:spChg chg="mod">
          <ac:chgData name="Martyna_Ucher" userId="S::m.ucher@sp4.jastrzebie.pl::245e0f23-8965-4e5d-a422-c6408bfa4cd9" providerId="AD" clId="Web-{64CFFFD2-F598-4BE2-B2AB-71B6CD453BBE}" dt="2022-12-21T19:36:06.126" v="760" actId="20577"/>
          <ac:spMkLst>
            <pc:docMk/>
            <pc:sldMk cId="2897083776" sldId="262"/>
            <ac:spMk id="2" creationId="{A4D39B32-8BAC-7CE6-52C9-F915E71F667E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35:50.282" v="758" actId="20577"/>
          <ac:spMkLst>
            <pc:docMk/>
            <pc:sldMk cId="2897083776" sldId="262"/>
            <ac:spMk id="3" creationId="{CAE64E61-9FB9-0A19-2CC8-E24163718A1C}"/>
          </ac:spMkLst>
        </pc:spChg>
      </pc:sldChg>
      <pc:sldChg chg="modSp new">
        <pc:chgData name="Martyna_Ucher" userId="S::m.ucher@sp4.jastrzebie.pl::245e0f23-8965-4e5d-a422-c6408bfa4cd9" providerId="AD" clId="Web-{64CFFFD2-F598-4BE2-B2AB-71B6CD453BBE}" dt="2022-12-21T19:38:12.319" v="810" actId="20577"/>
        <pc:sldMkLst>
          <pc:docMk/>
          <pc:sldMk cId="3876454455" sldId="263"/>
        </pc:sldMkLst>
        <pc:spChg chg="mod">
          <ac:chgData name="Martyna_Ucher" userId="S::m.ucher@sp4.jastrzebie.pl::245e0f23-8965-4e5d-a422-c6408bfa4cd9" providerId="AD" clId="Web-{64CFFFD2-F598-4BE2-B2AB-71B6CD453BBE}" dt="2022-12-21T19:38:12.319" v="810" actId="20577"/>
          <ac:spMkLst>
            <pc:docMk/>
            <pc:sldMk cId="3876454455" sldId="263"/>
            <ac:spMk id="2" creationId="{1226E6D7-0FF0-892F-04CC-60C5728C46FD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37:57.927" v="808" actId="20577"/>
          <ac:spMkLst>
            <pc:docMk/>
            <pc:sldMk cId="3876454455" sldId="263"/>
            <ac:spMk id="3" creationId="{7B06950E-A307-72C9-2780-FB69E1E294B3}"/>
          </ac:spMkLst>
        </pc:spChg>
      </pc:sldChg>
      <pc:sldChg chg="modSp new">
        <pc:chgData name="Martyna_Ucher" userId="S::m.ucher@sp4.jastrzebie.pl::245e0f23-8965-4e5d-a422-c6408bfa4cd9" providerId="AD" clId="Web-{64CFFFD2-F598-4BE2-B2AB-71B6CD453BBE}" dt="2022-12-21T19:49:15.657" v="866" actId="20577"/>
        <pc:sldMkLst>
          <pc:docMk/>
          <pc:sldMk cId="2358252651" sldId="264"/>
        </pc:sldMkLst>
        <pc:spChg chg="mod">
          <ac:chgData name="Martyna_Ucher" userId="S::m.ucher@sp4.jastrzebie.pl::245e0f23-8965-4e5d-a422-c6408bfa4cd9" providerId="AD" clId="Web-{64CFFFD2-F598-4BE2-B2AB-71B6CD453BBE}" dt="2022-12-21T19:49:15.657" v="866" actId="20577"/>
          <ac:spMkLst>
            <pc:docMk/>
            <pc:sldMk cId="2358252651" sldId="264"/>
            <ac:spMk id="2" creationId="{CEE36A6E-146A-F158-7F05-789EF47FB56B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49:02.938" v="864" actId="20577"/>
          <ac:spMkLst>
            <pc:docMk/>
            <pc:sldMk cId="2358252651" sldId="264"/>
            <ac:spMk id="3" creationId="{312C4F11-15CB-B628-DC83-87941E89A7DC}"/>
          </ac:spMkLst>
        </pc:spChg>
      </pc:sldChg>
      <pc:sldChg chg="new del">
        <pc:chgData name="Martyna_Ucher" userId="S::m.ucher@sp4.jastrzebie.pl::245e0f23-8965-4e5d-a422-c6408bfa4cd9" providerId="AD" clId="Web-{64CFFFD2-F598-4BE2-B2AB-71B6CD453BBE}" dt="2022-12-21T19:50:48.130" v="868"/>
        <pc:sldMkLst>
          <pc:docMk/>
          <pc:sldMk cId="813000920" sldId="265"/>
        </pc:sldMkLst>
      </pc:sldChg>
      <pc:sldChg chg="modSp new">
        <pc:chgData name="Martyna_Ucher" userId="S::m.ucher@sp4.jastrzebie.pl::245e0f23-8965-4e5d-a422-c6408bfa4cd9" providerId="AD" clId="Web-{64CFFFD2-F598-4BE2-B2AB-71B6CD453BBE}" dt="2022-12-21T20:15:40.438" v="1048" actId="20577"/>
        <pc:sldMkLst>
          <pc:docMk/>
          <pc:sldMk cId="1378935567" sldId="265"/>
        </pc:sldMkLst>
        <pc:spChg chg="mod">
          <ac:chgData name="Martyna_Ucher" userId="S::m.ucher@sp4.jastrzebie.pl::245e0f23-8965-4e5d-a422-c6408bfa4cd9" providerId="AD" clId="Web-{64CFFFD2-F598-4BE2-B2AB-71B6CD453BBE}" dt="2022-12-21T20:15:17.094" v="1045" actId="20577"/>
          <ac:spMkLst>
            <pc:docMk/>
            <pc:sldMk cId="1378935567" sldId="265"/>
            <ac:spMk id="2" creationId="{1107DC31-8568-33BA-E7A6-3BC4C125F714}"/>
          </ac:spMkLst>
        </pc:spChg>
        <pc:spChg chg="mod">
          <ac:chgData name="Martyna_Ucher" userId="S::m.ucher@sp4.jastrzebie.pl::245e0f23-8965-4e5d-a422-c6408bfa4cd9" providerId="AD" clId="Web-{64CFFFD2-F598-4BE2-B2AB-71B6CD453BBE}" dt="2022-12-21T20:15:40.438" v="1048" actId="20577"/>
          <ac:spMkLst>
            <pc:docMk/>
            <pc:sldMk cId="1378935567" sldId="265"/>
            <ac:spMk id="3" creationId="{C1A95364-6779-8ED2-C31A-15E1412806C6}"/>
          </ac:spMkLst>
        </pc:spChg>
      </pc:sldChg>
      <pc:sldChg chg="modSp new del">
        <pc:chgData name="Martyna_Ucher" userId="S::m.ucher@sp4.jastrzebie.pl::245e0f23-8965-4e5d-a422-c6408bfa4cd9" providerId="AD" clId="Web-{64CFFFD2-F598-4BE2-B2AB-71B6CD453BBE}" dt="2022-12-21T19:55:18.265" v="878"/>
        <pc:sldMkLst>
          <pc:docMk/>
          <pc:sldMk cId="3670154525" sldId="265"/>
        </pc:sldMkLst>
        <pc:spChg chg="mod">
          <ac:chgData name="Martyna_Ucher" userId="S::m.ucher@sp4.jastrzebie.pl::245e0f23-8965-4e5d-a422-c6408bfa4cd9" providerId="AD" clId="Web-{64CFFFD2-F598-4BE2-B2AB-71B6CD453BBE}" dt="2022-12-21T19:55:14.109" v="877" actId="20577"/>
          <ac:spMkLst>
            <pc:docMk/>
            <pc:sldMk cId="3670154525" sldId="265"/>
            <ac:spMk id="2" creationId="{8654CDC0-ABC7-0FAA-1438-C4DDAB6077E9}"/>
          </ac:spMkLst>
        </pc:spChg>
      </pc:sldChg>
      <pc:sldChg chg="modSp new del">
        <pc:chgData name="Martyna_Ucher" userId="S::m.ucher@sp4.jastrzebie.pl::245e0f23-8965-4e5d-a422-c6408bfa4cd9" providerId="AD" clId="Web-{64CFFFD2-F598-4BE2-B2AB-71B6CD453BBE}" dt="2022-12-21T19:58:12.366" v="914"/>
        <pc:sldMkLst>
          <pc:docMk/>
          <pc:sldMk cId="3811803538" sldId="265"/>
        </pc:sldMkLst>
        <pc:spChg chg="mod">
          <ac:chgData name="Martyna_Ucher" userId="S::m.ucher@sp4.jastrzebie.pl::245e0f23-8965-4e5d-a422-c6408bfa4cd9" providerId="AD" clId="Web-{64CFFFD2-F598-4BE2-B2AB-71B6CD453BBE}" dt="2022-12-21T19:56:39.034" v="890" actId="20577"/>
          <ac:spMkLst>
            <pc:docMk/>
            <pc:sldMk cId="3811803538" sldId="265"/>
            <ac:spMk id="2" creationId="{C45BF1ED-3DE9-14AE-77B9-472D855EC8AF}"/>
          </ac:spMkLst>
        </pc:spChg>
        <pc:spChg chg="mod">
          <ac:chgData name="Martyna_Ucher" userId="S::m.ucher@sp4.jastrzebie.pl::245e0f23-8965-4e5d-a422-c6408bfa4cd9" providerId="AD" clId="Web-{64CFFFD2-F598-4BE2-B2AB-71B6CD453BBE}" dt="2022-12-21T19:57:29.942" v="913" actId="20577"/>
          <ac:spMkLst>
            <pc:docMk/>
            <pc:sldMk cId="3811803538" sldId="265"/>
            <ac:spMk id="3" creationId="{BF1F8370-72B8-C7D1-D091-7B9EEC3B1D00}"/>
          </ac:spMkLst>
        </pc:spChg>
      </pc:sldChg>
      <pc:sldChg chg="addSp modSp new mod setBg setClrOvrMap">
        <pc:chgData name="Martyna_Ucher" userId="S::m.ucher@sp4.jastrzebie.pl::245e0f23-8965-4e5d-a422-c6408bfa4cd9" providerId="AD" clId="Web-{64CFFFD2-F598-4BE2-B2AB-71B6CD453BBE}" dt="2022-12-21T20:05:26.992" v="964" actId="14100"/>
        <pc:sldMkLst>
          <pc:docMk/>
          <pc:sldMk cId="2050880650" sldId="266"/>
        </pc:sldMkLst>
        <pc:spChg chg="mod ord">
          <ac:chgData name="Martyna_Ucher" userId="S::m.ucher@sp4.jastrzebie.pl::245e0f23-8965-4e5d-a422-c6408bfa4cd9" providerId="AD" clId="Web-{64CFFFD2-F598-4BE2-B2AB-71B6CD453BBE}" dt="2022-12-21T20:05:26.992" v="964" actId="14100"/>
          <ac:spMkLst>
            <pc:docMk/>
            <pc:sldMk cId="2050880650" sldId="266"/>
            <ac:spMk id="2" creationId="{15C54978-A23F-C05A-770D-87CB80923CF3}"/>
          </ac:spMkLst>
        </pc:spChg>
        <pc:spChg chg="add">
          <ac:chgData name="Martyna_Ucher" userId="S::m.ucher@sp4.jastrzebie.pl::245e0f23-8965-4e5d-a422-c6408bfa4cd9" providerId="AD" clId="Web-{64CFFFD2-F598-4BE2-B2AB-71B6CD453BBE}" dt="2022-12-21T20:04:09.802" v="952"/>
          <ac:spMkLst>
            <pc:docMk/>
            <pc:sldMk cId="2050880650" sldId="266"/>
            <ac:spMk id="8" creationId="{71B2258F-86CA-4D4D-8270-BC05FCDEBFB3}"/>
          </ac:spMkLst>
        </pc:spChg>
        <pc:picChg chg="add mod">
          <ac:chgData name="Martyna_Ucher" userId="S::m.ucher@sp4.jastrzebie.pl::245e0f23-8965-4e5d-a422-c6408bfa4cd9" providerId="AD" clId="Web-{64CFFFD2-F598-4BE2-B2AB-71B6CD453BBE}" dt="2022-12-21T20:04:09.802" v="952"/>
          <ac:picMkLst>
            <pc:docMk/>
            <pc:sldMk cId="2050880650" sldId="266"/>
            <ac:picMk id="3" creationId="{15C954E3-8821-077D-43E8-960FB4647FAE}"/>
          </ac:picMkLst>
        </pc:picChg>
      </pc:sldChg>
      <pc:sldChg chg="new del">
        <pc:chgData name="Martyna_Ucher" userId="S::m.ucher@sp4.jastrzebie.pl::245e0f23-8965-4e5d-a422-c6408bfa4cd9" providerId="AD" clId="Web-{64CFFFD2-F598-4BE2-B2AB-71B6CD453BBE}" dt="2022-12-21T19:59:14.478" v="934"/>
        <pc:sldMkLst>
          <pc:docMk/>
          <pc:sldMk cId="3331898318" sldId="266"/>
        </pc:sldMkLst>
      </pc:sldChg>
      <pc:sldChg chg="modSp new">
        <pc:chgData name="Martyna_Ucher" userId="S::m.ucher@sp4.jastrzebie.pl::245e0f23-8965-4e5d-a422-c6408bfa4cd9" providerId="AD" clId="Web-{64CFFFD2-F598-4BE2-B2AB-71B6CD453BBE}" dt="2022-12-21T20:15:50.642" v="1053" actId="20577"/>
        <pc:sldMkLst>
          <pc:docMk/>
          <pc:sldMk cId="211002358" sldId="267"/>
        </pc:sldMkLst>
        <pc:spChg chg="mod">
          <ac:chgData name="Martyna_Ucher" userId="S::m.ucher@sp4.jastrzebie.pl::245e0f23-8965-4e5d-a422-c6408bfa4cd9" providerId="AD" clId="Web-{64CFFFD2-F598-4BE2-B2AB-71B6CD453BBE}" dt="2022-12-21T20:15:50.642" v="1053" actId="20577"/>
          <ac:spMkLst>
            <pc:docMk/>
            <pc:sldMk cId="211002358" sldId="267"/>
            <ac:spMk id="2" creationId="{988A7E67-2A8A-3531-9500-F393919EBC1F}"/>
          </ac:spMkLst>
        </pc:spChg>
      </pc:sldChg>
    </pc:docChg>
  </pc:docChgLst>
  <pc:docChgLst>
    <pc:chgData name="Martyna_Ucher" userId="S::m.ucher@sp4.jastrzebie.pl::245e0f23-8965-4e5d-a422-c6408bfa4cd9" providerId="AD" clId="Web-{9ADF95EF-85CE-7C9E-CD32-AE9FB728E2C9}"/>
    <pc:docChg chg="addSld modSld modMainMaster">
      <pc:chgData name="Martyna_Ucher" userId="S::m.ucher@sp4.jastrzebie.pl::245e0f23-8965-4e5d-a422-c6408bfa4cd9" providerId="AD" clId="Web-{9ADF95EF-85CE-7C9E-CD32-AE9FB728E2C9}" dt="2022-12-21T20:41:02.925" v="178"/>
      <pc:docMkLst>
        <pc:docMk/>
      </pc:docMkLst>
      <pc:sldChg chg="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650317164" sldId="256"/>
        </pc:sldMkLst>
      </pc:sldChg>
      <pc:sldChg chg="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1791404298" sldId="258"/>
        </pc:sldMkLst>
      </pc:sldChg>
      <pc:sldChg chg="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701992405" sldId="259"/>
        </pc:sldMkLst>
      </pc:sldChg>
      <pc:sldChg chg="addSp modSp mod modTransition setBg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3544182577" sldId="260"/>
        </pc:sldMkLst>
        <pc:spChg chg="mod">
          <ac:chgData name="Martyna_Ucher" userId="S::m.ucher@sp4.jastrzebie.pl::245e0f23-8965-4e5d-a422-c6408bfa4cd9" providerId="AD" clId="Web-{9ADF95EF-85CE-7C9E-CD32-AE9FB728E2C9}" dt="2022-12-21T20:19:57.339" v="16"/>
          <ac:spMkLst>
            <pc:docMk/>
            <pc:sldMk cId="3544182577" sldId="260"/>
            <ac:spMk id="2" creationId="{CD575A05-07F5-B8E2-D81C-FD2C8FF09F00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20:31.777" v="27" actId="20577"/>
          <ac:spMkLst>
            <pc:docMk/>
            <pc:sldMk cId="3544182577" sldId="260"/>
            <ac:spMk id="3" creationId="{798BC992-571D-C20C-C92D-E7A8C652227F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19:57.339" v="16"/>
          <ac:spMkLst>
            <pc:docMk/>
            <pc:sldMk cId="3544182577" sldId="260"/>
            <ac:spMk id="9" creationId="{131BAD53-4E89-4F62-BBB7-26359763ED39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19:57.339" v="16"/>
          <ac:spMkLst>
            <pc:docMk/>
            <pc:sldMk cId="3544182577" sldId="260"/>
            <ac:spMk id="11" creationId="{62756DA2-40EB-4C6F-B962-5822FFB54FB6}"/>
          </ac:spMkLst>
        </pc:spChg>
        <pc:picChg chg="add mod">
          <ac:chgData name="Martyna_Ucher" userId="S::m.ucher@sp4.jastrzebie.pl::245e0f23-8965-4e5d-a422-c6408bfa4cd9" providerId="AD" clId="Web-{9ADF95EF-85CE-7C9E-CD32-AE9FB728E2C9}" dt="2022-12-21T20:19:57.339" v="16"/>
          <ac:picMkLst>
            <pc:docMk/>
            <pc:sldMk cId="3544182577" sldId="260"/>
            <ac:picMk id="4" creationId="{DB6FD442-EF39-ADC5-F3DD-8C393F06A518}"/>
          </ac:picMkLst>
        </pc:picChg>
      </pc:sldChg>
      <pc:sldChg chg="addSp modSp mod modTransition setBg addAnim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347990393" sldId="261"/>
        </pc:sldMkLst>
        <pc:spChg chg="mod">
          <ac:chgData name="Martyna_Ucher" userId="S::m.ucher@sp4.jastrzebie.pl::245e0f23-8965-4e5d-a422-c6408bfa4cd9" providerId="AD" clId="Web-{9ADF95EF-85CE-7C9E-CD32-AE9FB728E2C9}" dt="2022-12-21T20:26:46.945" v="63" actId="14100"/>
          <ac:spMkLst>
            <pc:docMk/>
            <pc:sldMk cId="347990393" sldId="261"/>
            <ac:spMk id="2" creationId="{43B2ED23-D201-23C8-9276-D0130AD921AD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26:51.977" v="64" actId="14100"/>
          <ac:spMkLst>
            <pc:docMk/>
            <pc:sldMk cId="347990393" sldId="261"/>
            <ac:spMk id="3" creationId="{BB3E3349-1F88-9A25-6AE6-6635D62471B6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25:51.740" v="53"/>
          <ac:spMkLst>
            <pc:docMk/>
            <pc:sldMk cId="347990393" sldId="261"/>
            <ac:spMk id="9" creationId="{F13C74B1-5B17-4795-BED0-7140497B445A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25:51.740" v="53"/>
          <ac:spMkLst>
            <pc:docMk/>
            <pc:sldMk cId="347990393" sldId="261"/>
            <ac:spMk id="11" creationId="{D4974D33-8DC5-464E-8C6D-BE58F0669C17}"/>
          </ac:spMkLst>
        </pc:spChg>
        <pc:picChg chg="add mod">
          <ac:chgData name="Martyna_Ucher" userId="S::m.ucher@sp4.jastrzebie.pl::245e0f23-8965-4e5d-a422-c6408bfa4cd9" providerId="AD" clId="Web-{9ADF95EF-85CE-7C9E-CD32-AE9FB728E2C9}" dt="2022-12-21T20:25:51.740" v="53"/>
          <ac:picMkLst>
            <pc:docMk/>
            <pc:sldMk cId="347990393" sldId="261"/>
            <ac:picMk id="4" creationId="{E90492C4-B126-F5B7-6821-FC8A96F4A9F8}"/>
          </ac:picMkLst>
        </pc:picChg>
      </pc:sldChg>
      <pc:sldChg chg="addSp modSp mod modTransition setBg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2897083776" sldId="262"/>
        </pc:sldMkLst>
        <pc:spChg chg="mod">
          <ac:chgData name="Martyna_Ucher" userId="S::m.ucher@sp4.jastrzebie.pl::245e0f23-8965-4e5d-a422-c6408bfa4cd9" providerId="AD" clId="Web-{9ADF95EF-85CE-7C9E-CD32-AE9FB728E2C9}" dt="2022-12-21T20:29:05.668" v="74" actId="20577"/>
          <ac:spMkLst>
            <pc:docMk/>
            <pc:sldMk cId="2897083776" sldId="262"/>
            <ac:spMk id="2" creationId="{A4D39B32-8BAC-7CE6-52C9-F915E71F667E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29:26.872" v="79" actId="20577"/>
          <ac:spMkLst>
            <pc:docMk/>
            <pc:sldMk cId="2897083776" sldId="262"/>
            <ac:spMk id="3" creationId="{CAE64E61-9FB9-0A19-2CC8-E24163718A1C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28:52.668" v="72"/>
          <ac:spMkLst>
            <pc:docMk/>
            <pc:sldMk cId="2897083776" sldId="262"/>
            <ac:spMk id="9" creationId="{2B1D4F77-A17C-43D7-B7FA-545148E4E93D}"/>
          </ac:spMkLst>
        </pc:spChg>
        <pc:picChg chg="add mod ord">
          <ac:chgData name="Martyna_Ucher" userId="S::m.ucher@sp4.jastrzebie.pl::245e0f23-8965-4e5d-a422-c6408bfa4cd9" providerId="AD" clId="Web-{9ADF95EF-85CE-7C9E-CD32-AE9FB728E2C9}" dt="2022-12-21T20:28:52.668" v="72"/>
          <ac:picMkLst>
            <pc:docMk/>
            <pc:sldMk cId="2897083776" sldId="262"/>
            <ac:picMk id="4" creationId="{DD7A09C2-25D2-8829-5AD3-647C9748AA5B}"/>
          </ac:picMkLst>
        </pc:picChg>
      </pc:sldChg>
      <pc:sldChg chg="addSp modSp mod modTransition setBg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3876454455" sldId="263"/>
        </pc:sldMkLst>
        <pc:spChg chg="mod">
          <ac:chgData name="Martyna_Ucher" userId="S::m.ucher@sp4.jastrzebie.pl::245e0f23-8965-4e5d-a422-c6408bfa4cd9" providerId="AD" clId="Web-{9ADF95EF-85CE-7C9E-CD32-AE9FB728E2C9}" dt="2022-12-21T20:32:35.347" v="130" actId="20577"/>
          <ac:spMkLst>
            <pc:docMk/>
            <pc:sldMk cId="3876454455" sldId="263"/>
            <ac:spMk id="2" creationId="{1226E6D7-0FF0-892F-04CC-60C5728C46FD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32:31.128" v="129" actId="20577"/>
          <ac:spMkLst>
            <pc:docMk/>
            <pc:sldMk cId="3876454455" sldId="263"/>
            <ac:spMk id="3" creationId="{7B06950E-A307-72C9-2780-FB69E1E294B3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31:15.422" v="109"/>
          <ac:spMkLst>
            <pc:docMk/>
            <pc:sldMk cId="3876454455" sldId="263"/>
            <ac:spMk id="9" creationId="{665DBBEF-238B-476B-96AB-8AAC3224ECEA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31:15.422" v="109"/>
          <ac:spMkLst>
            <pc:docMk/>
            <pc:sldMk cId="3876454455" sldId="263"/>
            <ac:spMk id="11" creationId="{3FCFB1DE-0B7E-48CC-BA90-B2AB0889F9D6}"/>
          </ac:spMkLst>
        </pc:spChg>
        <pc:picChg chg="add mod">
          <ac:chgData name="Martyna_Ucher" userId="S::m.ucher@sp4.jastrzebie.pl::245e0f23-8965-4e5d-a422-c6408bfa4cd9" providerId="AD" clId="Web-{9ADF95EF-85CE-7C9E-CD32-AE9FB728E2C9}" dt="2022-12-21T20:31:15.422" v="109"/>
          <ac:picMkLst>
            <pc:docMk/>
            <pc:sldMk cId="3876454455" sldId="263"/>
            <ac:picMk id="4" creationId="{641E6485-BC2A-F5F1-1357-EF75F33D45F7}"/>
          </ac:picMkLst>
        </pc:picChg>
      </pc:sldChg>
      <pc:sldChg chg="addSp modSp mod modTransition setBg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2358252651" sldId="264"/>
        </pc:sldMkLst>
        <pc:spChg chg="mod">
          <ac:chgData name="Martyna_Ucher" userId="S::m.ucher@sp4.jastrzebie.pl::245e0f23-8965-4e5d-a422-c6408bfa4cd9" providerId="AD" clId="Web-{9ADF95EF-85CE-7C9E-CD32-AE9FB728E2C9}" dt="2022-12-21T20:39:37.016" v="160" actId="20577"/>
          <ac:spMkLst>
            <pc:docMk/>
            <pc:sldMk cId="2358252651" sldId="264"/>
            <ac:spMk id="2" creationId="{CEE36A6E-146A-F158-7F05-789EF47FB56B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39:20.906" v="158" actId="20577"/>
          <ac:spMkLst>
            <pc:docMk/>
            <pc:sldMk cId="2358252651" sldId="264"/>
            <ac:spMk id="3" creationId="{312C4F11-15CB-B628-DC83-87941E89A7DC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38:19.061" v="148"/>
          <ac:spMkLst>
            <pc:docMk/>
            <pc:sldMk cId="2358252651" sldId="264"/>
            <ac:spMk id="9" creationId="{ECC07320-C2CA-4E29-8481-9D9E143C7788}"/>
          </ac:spMkLst>
        </pc:spChg>
        <pc:spChg chg="add">
          <ac:chgData name="Martyna_Ucher" userId="S::m.ucher@sp4.jastrzebie.pl::245e0f23-8965-4e5d-a422-c6408bfa4cd9" providerId="AD" clId="Web-{9ADF95EF-85CE-7C9E-CD32-AE9FB728E2C9}" dt="2022-12-21T20:38:19.061" v="148"/>
          <ac:spMkLst>
            <pc:docMk/>
            <pc:sldMk cId="2358252651" sldId="264"/>
            <ac:spMk id="11" creationId="{726D3CBF-1D48-413A-86DA-BED534942C81}"/>
          </ac:spMkLst>
        </pc:spChg>
        <pc:picChg chg="add mod">
          <ac:chgData name="Martyna_Ucher" userId="S::m.ucher@sp4.jastrzebie.pl::245e0f23-8965-4e5d-a422-c6408bfa4cd9" providerId="AD" clId="Web-{9ADF95EF-85CE-7C9E-CD32-AE9FB728E2C9}" dt="2022-12-21T20:38:19.061" v="148"/>
          <ac:picMkLst>
            <pc:docMk/>
            <pc:sldMk cId="2358252651" sldId="264"/>
            <ac:picMk id="4" creationId="{2B974CCF-6A30-CEFB-6A72-13145B0DE9D9}"/>
          </ac:picMkLst>
        </pc:picChg>
        <pc:cxnChg chg="add">
          <ac:chgData name="Martyna_Ucher" userId="S::m.ucher@sp4.jastrzebie.pl::245e0f23-8965-4e5d-a422-c6408bfa4cd9" providerId="AD" clId="Web-{9ADF95EF-85CE-7C9E-CD32-AE9FB728E2C9}" dt="2022-12-21T20:38:19.061" v="148"/>
          <ac:cxnSpMkLst>
            <pc:docMk/>
            <pc:sldMk cId="2358252651" sldId="264"/>
            <ac:cxnSpMk id="13" creationId="{F02A64E5-C20B-47CF-8CCC-D62830964E1D}"/>
          </ac:cxnSpMkLst>
        </pc:cxnChg>
      </pc:sldChg>
      <pc:sldChg chg="modSp 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1378935567" sldId="265"/>
        </pc:sldMkLst>
        <pc:spChg chg="mod">
          <ac:chgData name="Martyna_Ucher" userId="S::m.ucher@sp4.jastrzebie.pl::245e0f23-8965-4e5d-a422-c6408bfa4cd9" providerId="AD" clId="Web-{9ADF95EF-85CE-7C9E-CD32-AE9FB728E2C9}" dt="2022-12-21T20:21:29.576" v="38" actId="20577"/>
          <ac:spMkLst>
            <pc:docMk/>
            <pc:sldMk cId="1378935567" sldId="265"/>
            <ac:spMk id="2" creationId="{1107DC31-8568-33BA-E7A6-3BC4C125F714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21:09.731" v="34" actId="20577"/>
          <ac:spMkLst>
            <pc:docMk/>
            <pc:sldMk cId="1378935567" sldId="265"/>
            <ac:spMk id="3" creationId="{C1A95364-6779-8ED2-C31A-15E1412806C6}"/>
          </ac:spMkLst>
        </pc:spChg>
      </pc:sldChg>
      <pc:sldChg chg="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2050880650" sldId="266"/>
        </pc:sldMkLst>
      </pc:sldChg>
      <pc:sldChg chg="modSp 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211002358" sldId="267"/>
        </pc:sldMkLst>
        <pc:spChg chg="mod">
          <ac:chgData name="Martyna_Ucher" userId="S::m.ucher@sp4.jastrzebie.pl::245e0f23-8965-4e5d-a422-c6408bfa4cd9" providerId="AD" clId="Web-{9ADF95EF-85CE-7C9E-CD32-AE9FB728E2C9}" dt="2022-12-21T20:16:44.270" v="0" actId="14100"/>
          <ac:spMkLst>
            <pc:docMk/>
            <pc:sldMk cId="211002358" sldId="267"/>
            <ac:spMk id="2" creationId="{988A7E67-2A8A-3531-9500-F393919EBC1F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18:16.632" v="14" actId="14100"/>
          <ac:spMkLst>
            <pc:docMk/>
            <pc:sldMk cId="211002358" sldId="267"/>
            <ac:spMk id="3" creationId="{C71B8F14-9C5E-D0C3-ACA6-1822007B0150}"/>
          </ac:spMkLst>
        </pc:spChg>
      </pc:sldChg>
      <pc:sldChg chg="modSp new 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1146760524" sldId="268"/>
        </pc:sldMkLst>
        <pc:spChg chg="mod">
          <ac:chgData name="Martyna_Ucher" userId="S::m.ucher@sp4.jastrzebie.pl::245e0f23-8965-4e5d-a422-c6408bfa4cd9" providerId="AD" clId="Web-{9ADF95EF-85CE-7C9E-CD32-AE9FB728E2C9}" dt="2022-12-21T20:20:56.403" v="32" actId="14100"/>
          <ac:spMkLst>
            <pc:docMk/>
            <pc:sldMk cId="1146760524" sldId="268"/>
            <ac:spMk id="2" creationId="{15CC75F2-4DD2-9EC6-02C5-E9D1F8C148BD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30:06.139" v="90" actId="20577"/>
          <ac:spMkLst>
            <pc:docMk/>
            <pc:sldMk cId="1146760524" sldId="268"/>
            <ac:spMk id="3" creationId="{62E7AD1D-2C02-C6BF-0854-536D8B691EEA}"/>
          </ac:spMkLst>
        </pc:spChg>
      </pc:sldChg>
      <pc:sldChg chg="modSp new 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2748244332" sldId="269"/>
        </pc:sldMkLst>
        <pc:spChg chg="mod">
          <ac:chgData name="Martyna_Ucher" userId="S::m.ucher@sp4.jastrzebie.pl::245e0f23-8965-4e5d-a422-c6408bfa4cd9" providerId="AD" clId="Web-{9ADF95EF-85CE-7C9E-CD32-AE9FB728E2C9}" dt="2022-12-21T20:34:59.007" v="144" actId="14100"/>
          <ac:spMkLst>
            <pc:docMk/>
            <pc:sldMk cId="2748244332" sldId="269"/>
            <ac:spMk id="2" creationId="{A02C1F4E-409D-70F4-FFF8-843695A88DC8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35:11.336" v="146" actId="14100"/>
          <ac:spMkLst>
            <pc:docMk/>
            <pc:sldMk cId="2748244332" sldId="269"/>
            <ac:spMk id="3" creationId="{68391E69-FC95-9A3C-8ED0-608B6C286DAA}"/>
          </ac:spMkLst>
        </pc:spChg>
      </pc:sldChg>
      <pc:sldChg chg="modSp new modTransition">
        <pc:chgData name="Martyna_Ucher" userId="S::m.ucher@sp4.jastrzebie.pl::245e0f23-8965-4e5d-a422-c6408bfa4cd9" providerId="AD" clId="Web-{9ADF95EF-85CE-7C9E-CD32-AE9FB728E2C9}" dt="2022-12-21T20:41:02.925" v="178"/>
        <pc:sldMkLst>
          <pc:docMk/>
          <pc:sldMk cId="946846012" sldId="270"/>
        </pc:sldMkLst>
        <pc:spChg chg="mod">
          <ac:chgData name="Martyna_Ucher" userId="S::m.ucher@sp4.jastrzebie.pl::245e0f23-8965-4e5d-a422-c6408bfa4cd9" providerId="AD" clId="Web-{9ADF95EF-85CE-7C9E-CD32-AE9FB728E2C9}" dt="2022-12-21T20:39:56.407" v="166" actId="14100"/>
          <ac:spMkLst>
            <pc:docMk/>
            <pc:sldMk cId="946846012" sldId="270"/>
            <ac:spMk id="2" creationId="{A94716BE-79A4-97BD-2579-439998BF7E9F}"/>
          </ac:spMkLst>
        </pc:spChg>
        <pc:spChg chg="mod">
          <ac:chgData name="Martyna_Ucher" userId="S::m.ucher@sp4.jastrzebie.pl::245e0f23-8965-4e5d-a422-c6408bfa4cd9" providerId="AD" clId="Web-{9ADF95EF-85CE-7C9E-CD32-AE9FB728E2C9}" dt="2022-12-21T20:40:26.080" v="176" actId="20577"/>
          <ac:spMkLst>
            <pc:docMk/>
            <pc:sldMk cId="946846012" sldId="270"/>
            <ac:spMk id="3" creationId="{EF8F206B-70B9-085E-ED63-BD303973BEA6}"/>
          </ac:spMkLst>
        </pc:spChg>
      </pc:sldChg>
      <pc:sldMasterChg chg="modTransition modSldLayout">
        <pc:chgData name="Martyna_Ucher" userId="S::m.ucher@sp4.jastrzebie.pl::245e0f23-8965-4e5d-a422-c6408bfa4cd9" providerId="AD" clId="Web-{9ADF95EF-85CE-7C9E-CD32-AE9FB728E2C9}" dt="2022-12-21T20:41:02.925" v="178"/>
        <pc:sldMasterMkLst>
          <pc:docMk/>
          <pc:sldMasterMk cId="3926633689" sldId="2147483648"/>
        </pc:sldMasterMkLst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Martyna_Ucher" userId="S::m.ucher@sp4.jastrzebie.pl::245e0f23-8965-4e5d-a422-c6408bfa4cd9" providerId="AD" clId="Web-{9ADF95EF-85CE-7C9E-CD32-AE9FB728E2C9}" dt="2022-12-21T20:41:02.925" v="178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3.eu-central-1.amazonaws.com/pressland-cms/cache/article_show_cover/n6/21124080-swierk-pospolity-w-formie-naturalnej-zachwyca-harmonijna.jpeg" TargetMode="External"/><Relationship Id="rId2" Type="http://schemas.openxmlformats.org/officeDocument/2006/relationships/hyperlink" Target="https://i0.wp.com/www.naszeszlaki.pl/wp-content/uploads/2022/11/ozdoby-choinkowe-na-drzewku-bozonarodzeniowym.webp?resize=900%2C506&amp;ssl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cdn.eu/pulscms-transforms/1/9uYk9kpTURBXy85OTkyMzkxZjQyNTk1NDk3YzgzMTEwZDNhMTAzZGJmYy5qcGeTlQMAHs0D6M0CMpMFzQSwzQKkkwmmZTMzYzYyBt4AAaEwAQ/zadbany-grudnik-bedzie-piekna-swiateczna-ozdob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2D93A7-4A9E-1840-870E-AF2CEDD7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6" b="50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8000">
                <a:solidFill>
                  <a:srgbClr val="FFFFFF"/>
                </a:solidFill>
                <a:latin typeface="Times New Roman"/>
                <a:cs typeface="Calibri Light"/>
              </a:rPr>
              <a:t>BOTANICZNE BOŻE NARODZENIE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04005"/>
            <a:ext cx="10949795" cy="2159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Times New Roman"/>
                <a:cs typeface="Calibri"/>
              </a:rPr>
              <a:t>Martyna Ucher</a:t>
            </a:r>
            <a:endParaRPr lang="pl-PL">
              <a:solidFill>
                <a:schemeClr val="bg1"/>
              </a:solidFill>
              <a:latin typeface="Calibri"/>
              <a:cs typeface="Calibri"/>
            </a:endParaRPr>
          </a:p>
          <a:p>
            <a:endParaRPr lang="pl-PL">
              <a:solidFill>
                <a:srgbClr val="FFFFFF"/>
              </a:solidFill>
              <a:latin typeface="Times New Roman"/>
              <a:cs typeface="Calibri"/>
            </a:endParaRPr>
          </a:p>
          <a:p>
            <a:endParaRPr lang="pl-PL">
              <a:solidFill>
                <a:srgbClr val="FFFFFF"/>
              </a:solidFill>
              <a:latin typeface="Times New Roman"/>
              <a:cs typeface="Calibri"/>
            </a:endParaRPr>
          </a:p>
          <a:p>
            <a:endParaRPr lang="pl-PL">
              <a:solidFill>
                <a:srgbClr val="FFFFFF"/>
              </a:solidFill>
              <a:latin typeface="Times New Roman"/>
              <a:cs typeface="Calibri"/>
            </a:endParaRPr>
          </a:p>
          <a:p>
            <a:endParaRPr lang="pl-PL">
              <a:solidFill>
                <a:srgbClr val="FFFFFF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DC31-8568-33BA-E7A6-3BC4C125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56"/>
            <a:ext cx="10515600" cy="1282431"/>
          </a:xfrm>
        </p:spPr>
        <p:txBody>
          <a:bodyPr>
            <a:noAutofit/>
          </a:bodyPr>
          <a:lstStyle/>
          <a:p>
            <a:r>
              <a:rPr lang="en-US" sz="4000">
                <a:cs typeface="Calibri Light"/>
              </a:rPr>
              <a:t>ŹRÓDŁA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5364-6779-8ED2-C31A-15E14128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87" y="1609965"/>
            <a:ext cx="10443713" cy="5156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Slajd</a:t>
            </a:r>
            <a:r>
              <a:rPr lang="en-US">
                <a:ea typeface="+mn-lt"/>
                <a:cs typeface="+mn-lt"/>
              </a:rPr>
              <a:t> 1 -https://www.istockphoto.com/pl/zdj%C4%99cie/%C5%9Bwi%C4%85teczne-t%C5%82o-choinka-i-magiczne-rozmyte-%C5%9Bwiat%C5%82a-bokeh-w-tle-mi%C4%99kkie-selektywne-gm1423855918-468748474</a:t>
            </a:r>
          </a:p>
          <a:p>
            <a:pPr marL="0" indent="0">
              <a:buNone/>
            </a:pPr>
            <a:r>
              <a:rPr lang="en-US" err="1">
                <a:cs typeface="Calibri" panose="020F0502020204030204"/>
              </a:rPr>
              <a:t>Slajd</a:t>
            </a:r>
            <a:r>
              <a:rPr lang="en-US">
                <a:cs typeface="Calibri" panose="020F0502020204030204"/>
              </a:rPr>
              <a:t> 2 - </a:t>
            </a:r>
            <a:r>
              <a:rPr lang="en-US">
                <a:ea typeface="+mn-lt"/>
                <a:cs typeface="+mn-lt"/>
                <a:hlinkClick r:id="rId2"/>
              </a:rPr>
              <a:t>https://i0.wp.com/www.naszeszlaki.pl/wp-content/uploads/2022/11/ozdoby-choinkowe-na-drzewku-bozonarodzeniowym.webp?resize=900%2C506&amp;ssl=1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Slajd</a:t>
            </a:r>
            <a:r>
              <a:rPr lang="en-US">
                <a:ea typeface="+mn-lt"/>
                <a:cs typeface="+mn-lt"/>
              </a:rPr>
              <a:t> 3 - </a:t>
            </a:r>
            <a:r>
              <a:rPr lang="en-US">
                <a:ea typeface="+mn-lt"/>
                <a:cs typeface="+mn-lt"/>
                <a:hlinkClick r:id="rId3"/>
              </a:rPr>
              <a:t>https://s3.eu-central-1.amazonaws.com/pressland-cms/cache/article_show_cover/n6/21124080-swierk-pospolity-w-formie-naturalnej-zachwyca-harmonijna.jpeg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935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7E67-2A8A-3531-9500-F393919E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186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ŹRÓDŁA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B8F14-9C5E-D0C3-ACA6-1822007B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9853"/>
            <a:ext cx="10515600" cy="5760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900" err="1">
                <a:cs typeface="Calibri" panose="020F0502020204030204"/>
              </a:rPr>
              <a:t>Slajd</a:t>
            </a:r>
            <a:r>
              <a:rPr lang="en-US" sz="900">
                <a:cs typeface="Calibri" panose="020F0502020204030204"/>
              </a:rPr>
              <a:t> 4</a:t>
            </a:r>
            <a:r>
              <a:rPr lang="en-US" sz="800">
                <a:cs typeface="Calibri" panose="020F0502020204030204"/>
              </a:rPr>
              <a:t> - </a:t>
            </a:r>
            <a:r>
              <a:rPr lang="en-US" sz="800" err="1">
                <a:cs typeface="Calibri" panose="020F0502020204030204"/>
              </a:rPr>
              <a:t>data:image</a:t>
            </a:r>
            <a:r>
              <a:rPr lang="en-US" sz="800">
                <a:cs typeface="Calibri" panose="020F0502020204030204"/>
              </a:rPr>
              <a:t>/jpeg;base64,/9j/4AAQSkZJRgABAQAAAQABAAD/2wCEAAkGBxMSEhUTEhMVFRUXFxcYFRcVFRUXGBUXFRUXFxcXFxUYHSggGBolGxUVIjEhJSkrLi4uFx8zODMtNygtLisBCgoKDg0OGxAQGi0lICUtLS0tLS0tLS0tLS0tLS0tLS0tLS0tLS0tLS0tLS0tLS0tLS0tLS0tLS0tLS0tLS0tLf/AABEIANUA7QMBIgACEQEDEQH/</a:t>
            </a:r>
            <a:r>
              <a:rPr lang="en-US" sz="800" err="1">
                <a:cs typeface="Calibri" panose="020F0502020204030204"/>
              </a:rPr>
              <a:t>xAAaAAACAwEBAAAAAAAAAAAAAAADBAECBQAG</a:t>
            </a:r>
            <a:r>
              <a:rPr lang="en-US" sz="800">
                <a:cs typeface="Calibri" panose="020F0502020204030204"/>
              </a:rPr>
              <a:t>/8QAOxAAAQMCBAQDBQYFBQEBAAAAAQACEQMhBBIxQQUiUWFxgZEGE6Gx8DJCUsHR4WJygqLxFCMzkrLC0v/</a:t>
            </a:r>
            <a:r>
              <a:rPr lang="en-US" sz="800" err="1">
                <a:cs typeface="Calibri" panose="020F0502020204030204"/>
              </a:rPr>
              <a:t>EABsBAAIDAQEBAAAAAAAAAAAAAAIDAAEEBQYH</a:t>
            </a:r>
            <a:r>
              <a:rPr lang="en-US" sz="800">
                <a:cs typeface="Calibri" panose="020F0502020204030204"/>
              </a:rPr>
              <a:t>/8QANBEAAQMCBAMHAwMEAwAAAAAAAQACEQMhBBIxQQVRYRNxgZGhsfAywdEGIuEUI0LxJHKS/9oADAMBAAIRAxEAPwDwfD8AXUBVA5RYleexQh5WtwfiRGHNLMQJmJssnGOlyxMbFQhZY/cguCpkkorBIXM1C0CwTwLJ2hS67K9akCOh2UUnH90enT/yshJBlIcd0jSOUwVrvLjSJFiKlPQDmmQROu8+SWr4aRm3HyTuFrNDC0ibhw8RMfEz5IahzAEKgbynMIcz52Fu/f8ANehwmJDTrlaASfTbuvN4EQO867pt1aSG+Z8tFke2XdyXK9T7Pk2e/Rn2R90RuTuV5XEe0U8R9+TLA7J2NPQ+VyVPGuOBtL3NJ5MjnOw7Dv1K8i111MPh8wLnjWy0DRe39ruCihUD6UGlUGZuW4adcoPTcfskcK0Nyl4sTB63kCPCVf2e4p7yi/C1QXCzqZ/</a:t>
            </a:r>
            <a:r>
              <a:rPr lang="en-US" sz="800" err="1">
                <a:cs typeface="Calibri" panose="020F0502020204030204"/>
              </a:rPr>
              <a:t>BlOhPS</a:t>
            </a:r>
            <a:r>
              <a:rPr lang="en-US" sz="800">
                <a:cs typeface="Calibri" panose="020F0502020204030204"/>
              </a:rPr>
              <a:t>/xITOLoiCNJd05uX4LVh2OaDn7u8LrcM4e7EOcQLRA7z8jxWRiK7WjmIB36+iza/EGj7En4BNcb4bPO27twPvAdOpHxXn09tMC652Jwj8PUNOpqE3UxzzpA7Qg1KpJKEDcKTqmQOSUAr5z1UA+afwPDM0FxIB0ha9Dh7KZOW51BIkpL6zWqQsXD4N52I8Z+Sb/0bmEAuv8ABP4vGsAu4CbganxgJB2L959kOcZmw080Ac950soAXEBoknx9FfFhxABE9CB01m+kKtDCQ0FzYnt3hM0m1SRLQwd3tJPxR34blkuB6gDSOvmrh0RAT6mHrsYXPploG5Ee8eWqVfQaTYWv8Eu7AsJva6dc3QhCdFidJvGvdWGuboVizlP0/ZxgAdMgiQUlxPgzQJabpZ3EHjlDiGjQKjMQ4zLifFNDwLkIhPNZVRpFiqgkJivTJuLqzcu6suEI0tQ8VVzDKrTajAJkJ0SgyRYKaAOa6ZoUb3TmJogBU50WTW0yWkqaYEApujzWFhv1WcHyABp8StHDkNbJNv0WN4gLC9PU6cCAPVL4nD5IcNJv2TFFznRAgdT+ibOHsQd9ZvqkhxaUuYWX78ASbJGvxEuBAtOp38OwQOIuhxbsDA/dK5lqbSGpTGsi5VnVNlDXKkpvhVEPr0mES0vbmHVoMu+AKbCc1pcQBuvWez+BLKQkcz4e7qG/dbPheP4lpcQcMsxpHonXa5tJ10+EWCS4m4hh+t90J0X0nh+GGGpBgWTWGYybDafmvP8AGcGL1Gjfm8D9711W40Z4J5r2/CI37rP4pxNrc1OA4ua5vm4RPlMoWOMrNx3DUauHNR0AjQ7k8u5edpm60OGtptJc8+GvqlMO2SGtBJOgGpPgvW8N4MKIzVAHVOliGdhFi7v6dSx+kLyHDuH1cY/</a:t>
            </a:r>
            <a:r>
              <a:rPr lang="en-US" sz="800" err="1">
                <a:cs typeface="Calibri" panose="020F0502020204030204"/>
              </a:rPr>
              <a:t>LTsBqToPyegSdSq</a:t>
            </a:r>
            <a:r>
              <a:rPr lang="en-US" sz="800">
                <a:cs typeface="Calibri" panose="020F0502020204030204"/>
              </a:rPr>
              <a:t>/L/t0nu0ykCBbe+qF7vFVBD4pNvJESZ8yfkt+qTcyUqbrOMrdAvV0v0phWkF7nO6WAPlfyM9Vk0+CsBm7vEcv9pWo0QIAIb4qzQgvfJVl5K7VDBYfCA9k0Cfmuqk37CZQWEEiC6SQMpEACTEGb2jYb+KdoYcva/aGkmSABDmkyT2J9VmPx4ZIpGTIl2wLdC0He+vimtbaV4j9UYovxAojRok9508h7lSHWM2tbufBAdcW+Ko1pJk3PnJ/dH2mPHyUcvLFZgiShsdqoOqrsiyI1LTYqKtGYJXDdFzef5KwFJISdNP4bDAiUiyybZiy0IzJ0W1hE3RqrIQ6jzEKrMROqvUfDbC5+CtwsE0O1Q6DiNtE/gsPmMuOp0SdMC14Cdp4kDSPNY3zssD1rteGqr65I7DfsFlHFNnmdYbXhamGqse20EX/ws5YRslELyb6kkk7mSqK+Ip5XFvQwqA7LpCFpAldK2PY+jnxIP4WuPq3J/wDSwyvUewjmh9Q78gHgc35gITYLbw6kKmKpsPP2uvbOEDskMUyQQNwfkmRUHVJ8XrZKNRw/CYPc2HxKF1wvowOQEleZ4jjsrcrTfSW6N/UrCLOq6l9laXB8GKtVrCLTLv5Rc/p5oQMq87WrPxjwT4Dktn2X4b7tnvnDmeOWfus28zr4QtWobItcylqrwAZMeJCF7rr0uEwzcPSDGi333KDiNI8FDG6eaXxXEKTRd4Olm83yTOGdmAOVzf5tUqFqFVsloN/ny6A9qERdNYgJJxvCip8WKFxd/I1k6ud/bH5/JZlMLQ4sf+MHaXO/qygfIpWm8RpqtDTZfMf1BUz8RqX0yjyaPvKIxo62+SJi7MJOsR4zuopsjX16dSh8VxIDWgnW+moH7qakLixJWYQoDYVDiOgVC8nUp6ZCKVGYdUCFMKFSEMEkKjmuR6BCYzCFFoAStF8aorqiuzDSnncPGWUD6obYorgpNjgQqOf0Q2jK6NiiWuSl5YKU4SVFOqQZ6bLew7KbmhzBEm8Egd7brzbqnRavAaxl4/lPkNfyVuBiV2uCPY+t/T1WhzXcxMECbd4EH/cuV+HU3mSXA9sv5qlPgtKZOcjoQB/cCVoupqWlKDyNF7AcHwIImk3y+T4ygO4XQIIDAO+Z0+MSkeCtdhsQWu0c3lOzoE+uoW1TF/JBxmGFRoE5SDLD+E+G7baKxUOhUxfCabg2rh2hr2GRAAB6GI8DsekreDrLF9ra0UMo+88DyHN8wE7w+u53K6A4d9R1HZeV45xA1ah/C2Qz83eaJplVxDENbhzGrpAHvPd81WXSOq9J7PvbSZUru7U29SdTH9q8zSNytGnUJaATYTA6Tr8kT7Lg4Cpldm5THencbxJ9TUwOg/Pqs10dAmMPQc8wwf1bLYw3D2s/id1d/wDI2ScwaupTw1bFnMdOZ+38JHguH5szwcrfs5hq5bZxXQJWm/NUJ2HKOyJl+34lLL5Mrs4Wi2lTyN5nx+aBQcQSuY3Q6KLaK4EqpTw0nUyhvyUwajmyTGpJzOGwnokquINS5N+n4R0E7KeK1WmqWH7gA8CYJP10XYDBOqmKYJjWNPXQJ2lyvm3HMd2td9Clam1xsBGZw1c7mZmPA6mVajMxbzsPmsPiFf3j5H2RZvgN16/G+z1YUy3O1pcOY6uDNxHU/ks0eyuSWisCf4mkfEEqmV6QN3e64obAuvOBi4t3WxjuD1aJh7bdRcX08Ej7vZaQ8G7bqiYSi4BH93BVnUOikqpWdmRWvQKhVqbeqYVq0TrKxOiZ98dJSLHhX98kFspbnko7GtdIcPrxQ3YTNMHTY/qqNq9lV+IJ7eCgY4FBdBewixEIvD8QGVAT9m4d4EQUUYdxHOcvTNqfALSwfCKbg1zee/MKk0wDBIAcDcmPDuj1surhcJiGvbVENggjN38omPDRa9K6ZFHMs7Ct1EMbDeSzonMOUnMY1N420WhhRA5hMxqbi1gDt1WWF9Ho18wiL7/DH8qrBln0Ckiw8AjBki6Wq4pjXZXPaCL3MbKloLg3WypiHubzMHNTGZs7j77PNvxAXj6dUHT0XrKVZsl8tIAcTB7rxDdE+jcELyH6irdnUpvbcHNPhlg+Vu4DkmGnmstLh1AvMD+pY7TuvSeyjOVx3zH4N/dXVs2Vi4OW18S2nsZPhyW3haQa0wIA/</a:t>
            </a:r>
            <a:r>
              <a:rPr lang="en-US" sz="800" err="1">
                <a:cs typeface="Calibri" panose="020F0502020204030204"/>
              </a:rPr>
              <a:t>JcTyyFUOhvldK</a:t>
            </a:r>
            <a:r>
              <a:rPr lang="en-US" sz="800">
                <a:cs typeface="Calibri" panose="020F0502020204030204"/>
              </a:rPr>
              <a:t>+/</a:t>
            </a:r>
            <a:r>
              <a:rPr lang="en-US" sz="800" err="1">
                <a:cs typeface="Calibri" panose="020F0502020204030204"/>
              </a:rPr>
              <a:t>tA</a:t>
            </a:r>
            <a:r>
              <a:rPr lang="en-US" sz="800">
                <a:cs typeface="Calibri" panose="020F0502020204030204"/>
              </a:rPr>
              <a:t>/7LEvd5msCvhoDZP3nyrOcT4JeYR+ihS2G0clwCYY4NvsADFr9BKDTQ6lYEgEgUr5rAlzrBoE6C5v28EbBJUrVOzpkt12/PcNT0QMPhxWqOB5btzvdacxgBjZO51JsvXZmYakKbBEkFsWLoPNnPUFtydnLyBMTqLgiTcR2hGwuJqZwQQbHme7Lp90a690wszH7LweK4EQC6m//ANA+ZIk3/wCvkvWnMCXVcslp0JIABMtM3mEDCUBUOZ8wAMo0sNHEblZT+LZobVtfy7AHotClxBuWWkGOm4nokvpRbdcCvha1AjtGwNjqD3HT781bH4oRsQWiZv1XnK/DS6HNEToOo7eq1GgPdLtCba2m/nqr4zGw1rRpIJ8ktoNMw1JBm7l5yphJNxGs9ir4bCGNFp4umTzxqdBsqUtE/tC5uqotheIyq5KqSqrdCaSSrqQDsrUmSe26aYYEaDooXQtuGwRqjM4wPUpjC4Fjmu5S4taXECSY3MCwAsqHDFreZpBOhII06dUbB1W06mfLmb+EmD5pvFcQ9/DSC0MnKJkkuN7x8EG3X5zXYp0gHgBgAjWAPC1570XCUqJaJAa8NgktkHQEEm3U5hcQpFIEgbZmlw6gGY8EtUpBpgODgIuAQPCDdNUn9kp7pXewFNgmZM8/g+bBPTqYjqOpnUDa3in+GikWH3ph2YgAmA0bGBqTrN/JZbah6IoxEbfJKa6DMLtOaHNjMRCdFx3/AD6rA49hjUc3LlcQ2CzM0O1sR1CffxEdHeUf/pYnH8J70+8aCHCzg7K3QbGfgib9V7Ln8Tf/AMZwY3P0Bg+cHTWIWQ+cpIBiYc4aeErd4D7NOrUxWORzOfkk5iWSCDEdjrMXExC9L7JcawVPAVcLXa15qvGRuUucHRq61jOh6LzGExGJwjyzDvcxxPM3LdwPVpBnyvCo1ajpa0ZSDqdCN77fZeI7RjawNQZhEW0nW2n5Wnx32LOfDNw7Qw4gvble4w0sAdmLjJAIJ/690hhaD8G6rRqiXteBDDPMAQb9NF6P2cw9XGYxrsU+pLGudBOUw0SWhsWBsCY0WF7U4R9KtWc2oxwNVwLjBLjO02P7JNOu6o/sXEaT5kxfeBHzTfw97m1nYtjIAmAIsLiIsNe6+2yoapceb/</a:t>
            </a:r>
            <a:r>
              <a:rPr lang="en-US" sz="800" err="1">
                <a:cs typeface="Calibri" panose="020F0502020204030204"/>
              </a:rPr>
              <a:t>qisPXw</a:t>
            </a:r>
            <a:r>
              <a:rPr lang="en-US" sz="800">
                <a:cs typeface="Calibri" panose="020F0502020204030204"/>
              </a:rPr>
              <a:t>/RZ+Er5zuHi/</a:t>
            </a:r>
            <a:r>
              <a:rPr lang="en-US" sz="800" err="1">
                <a:cs typeface="Calibri" panose="020F0502020204030204"/>
              </a:rPr>
              <a:t>KMzStCZF</a:t>
            </a:r>
            <a:r>
              <a:rPr lang="en-US" sz="800">
                <a:cs typeface="Calibri" panose="020F0502020204030204"/>
              </a:rPr>
              <a:t>/VMIgwvUUKoqjODPXmrO0VqJO+ihrh1QatRx0yeU6d0I5LU94b+5WrYky2mxs5t5+SAABqNDb8vEWVXtOrmi3dSekfJNEBYHvc90u8LbcvO64E3J/p/dST5npH19BSHTeDA7bjuuadUQIQ31BUZZV6TnA2cdLSSL9B8VQHaVxUBQvpte2D49fcea0aOO5b2cCNND5KKXMZOizgYTNGrYjePVCRAMLyfF+FCgO2pfTuOX8bdLbaO18SIA8lDXapSlc3TbjBOUx1kdN0uzDdcMXC8MrNbJj6CIGgiQrsAC3StdCm17v3mBv+ERgiw0V8p/wup30ursdGk36bpa9GwCBGigMRqaoFY7baX7fUIVpb+24R6bkak9LQLQiNKohbaVRO57qakuMKlFOtYBf/KWV06YNQQTZXw2HiDaT1IttJmwWFx2s41JNNwps5WZgQHHcz6ei9Aauw/cpTHOq5SadRrRHMHN18/2VAwUPEsK6thyxjiLzYAzHMEi2+o05WVfZ7g9GvSqufTqioRNHITECxcRBm4I9OqB7NuNKq8xJFn5jkIFzAdYyYGiS4W6rTl1N5pA9Jc7+bKNPNLU6rw5xDnZiYzb2upkJLw4yDFvn2XkxhXU3060QY6XMG8WsbQIHovZ+19ZwOGxDHmlVOenLH3LOUyCSTHMRdT7b8IoDDsdTqZqwOZxdLjk925zgcotJy+c7Lx9WvVxALarifdyQTo3Mb2Hh8FJwdR4AdWzAaA5otolNw2RzDmjLMgbgmQJ5X9UXZVKzqjhTLmv0EgXEi8nY3MTtdZVCoZluoXp6eJzMbH2T2Et6tlZDMA9roMcwdljctEwrYatkJmYd9rseq1vh2idw3PhQQ9sSYPQ29wRPQg7LWAt9WXNabeEeKBSqWTLjYeKVC9EwtcJQsnVWa20IzwcoeY5hmaBOhMSdh/hVIV6KNDSfm6pTPIxpBhgi0eZ9VQb5ydRkyjlPjumRTnwS5fBy+nioCqfTyiSenpHzwRGGJy2JEHwmUNzVamLQpAUlWGA3QCon0TFTDkAOMReJBGhg/</a:t>
            </a:r>
            <a:r>
              <a:rPr lang="en-US" sz="800" err="1">
                <a:cs typeface="Calibri" panose="020F0502020204030204"/>
              </a:rPr>
              <a:t>FBDOpA</a:t>
            </a:r>
            <a:r>
              <a:rPr lang="en-US" sz="800">
                <a:cs typeface="Calibri" panose="020F0502020204030204"/>
              </a:rPr>
              <a:t>/wCysLFiKlKmIquaAeZAHLdGoOACLJN51SgZ0PzPnZXfM2+vJU9i8NjsLTpOz0XhzOhBy9DfyJ8b6+VYCLhN0AXgygkJrAmxWmppKS4oZokaKW1HA9fFGegYh8NS2uJsrpVnsMsJHcinEmdB69BC5mI1ls+aVwZJudEdxRGxhaf67ED/AC9B+ERtckiwHST+iezzEcthMEEE7nsOyTosj+ZM02qjou/gadYjPVcZ5WEd8RJ9k1SJ6n1TDECmEeUkr0dEQEUVoWVj8UXOA+yxv2kbGuNgN0mwmfDqrDdysmMxRd/</a:t>
            </a:r>
            <a:r>
              <a:rPr lang="en-US" sz="800" err="1">
                <a:cs typeface="Calibri" panose="020F0502020204030204"/>
              </a:rPr>
              <a:t>aGm</a:t>
            </a:r>
            <a:r>
              <a:rPr lang="en-US" sz="800">
                <a:cs typeface="Calibri" panose="020F0502020204030204"/>
              </a:rPr>
              <a:t>/XomKTtZMf+Um0X80b6yqlIKljfLiJTODq5S+1y6f7S383eqO3oElTP/opqm9UQtlB8NDdhPrcqvE28hI1Ycw7Qr1KTazA/wCyXfUKwINkPAcpNI7mWfmFBICM5TUh1w4R4jT3hL5HMI3BTlOp1lo9EDEGQP4XfJM0qlgiNwhotDXFoNkc3A1t6eS47JWvVINjlCLSqy2fvKlrbVaXFqaYksWRMBv2byqY6sctjbeN0AVLAqNalYnFNd/bG10wzGOy5dpnwQzjn7BvxUVDp3QHDX+FMAWSpVqAQHfIRzjM4h1jOot6hGaLTaDpfWFlEE6BM0sw10O3VNItZeIx1CKrn55O8m/8+6bLlzXIHvJ0sBsrtKU4SucsAOlEw74KqGXVjSKc+N1qIunHFKYgZrKzJ0JVzTASh+0qRlXMZAAV6TZv0UOAKYpsj81BzW7htHtK2Y6Nv47fnwVqbU0xqHTCM0ISV7GiyArBTnlUeFACBacx0CpjXmyoacAzr1Rq1wEnjalo/EiBMQsdeGlzzyt5K5cT00jpoFNJiilT5fyR6MBqkKqTSSCeUoEQSP6v+yKxsGR+qq/UHyV2q0TRdE+oVq9CeV0dZafsnsqhQTCifAi6FU6H7Xz/AIlXDvtCM64/lS8KQs75a6Qr1irYepFku8m64VY1MdUWXZLNbK/MjVnTZBomJCl4JAMHqD1Q9TZXlKS6s1xzA+vmjjQfwqzGSe6NhaWa/wAFTKc8Wn4eSsEBcnHcVaAWUbnnsO7mVNVu0CB0Ch7bJnEjKCN9UB45ZlSbLzhuboBF1IeApe3RLVKZVaq2MzGEvEBQ1Xc3dLVHqC6bMrolyczBBwY1KM49VTtYVEqaTJIj6Cap00PCUuXu7VPU2KiV6/</a:t>
            </a:r>
            <a:r>
              <a:rPr lang="en-US" sz="800" err="1">
                <a:cs typeface="Calibri" panose="020F0502020204030204"/>
              </a:rPr>
              <a:t>g+DyUQXam</a:t>
            </a:r>
            <a:r>
              <a:rPr lang="en-US" sz="800">
                <a:cs typeface="Calibri" panose="020F0502020204030204"/>
              </a:rPr>
              <a:t>/4Hl6ldTpq5UuMKCDuIclErvABtgpaFSorMK6rF79IF79bq4uo4/tQXCyQxQuPrdaMWSWJbzt8GwjaFzsZGSTzCYDoCoDKHM2V5jT7SivPPcrYi9htzabD/KljpUMtftCD725MRfT8laEvymeaZzIdSpJQ6bpmZtoB1VKljdRU+tIsmMO7mhVpmcoEKtB2p2iB/UUXBwHAuNv2sjY2bLj8S4jUoFrKZvEnzt7FIvqmUN1LNqZR3C5nqpYFQNpXCqYys+znkouGqlgym7fktF4zNBGnbeOqz2PV6dWNPTY+SS9l5CQHA6p3B0yGT1Pn4BBpt/3NtEZmMEQRHcfVl1PICSXgW0ykoMzhMq8o2Qsc8XG5C6OQXUPYDMGSd+yYp0hlAOqvtIAVZCUrRolwERrEdZQHtPxKfwlVrX02uENzDMTNxN9L6JnGYZoeYuNR4JzTOvz5CIMc0rz2KENWeVr8QAWWaJiYsrpukXVSXao+DfARapBSmFfDvFaDqe6GpZyj9E3Tb8P1R2hVZ9eiKVRX0vDtAYCNPkeio4Tb1XNE7/XRcUMIQJRuMFX0UPKlzVLmgCXG2w+86PrVEEFV4Y0ucYA3OyhthLtBqdnOnQLMqvJMn67I1asXm5sNB0H5oXupRAheK4nxI4khrLMGnMnmfsNtTc2u16uwKuWBby8gpbcx9HxV6rtYLE9vSD99D3/AM6q+uiA5sEhONagubdUt9RkgFBCh5Mybk3JO8ojwgyjBWR7YKLppP0JV2jqrhlh2A+QXKAzZeQxpnEP7z6W+yHiRzT1AQwEeuLA+IQ4QkrMuARaUBCARGU0vxVgI9INVMa2CI6IlDDq+MpCLbIDcogDCSa7umaNWN0q0BFY8DZWqWgXNeIPqs6sHUzAkjZM0q46J4Br7kaKg7KbprXTYlYWMeCj2yEdlnV8M6dbKKeNykBH2cwAVGtHNJFpnQrTwzpF5BTVPGN1yAq1auHaNhMe4EInNZGqbwUBrXWJDgLi0TN+sifRWAkkiLW/wgYOzLdU8aQYznMO2BmT1PrslRK97w97Rg6TnH/EX9v9nxShui+4iL6iR6kX9EN+Ipt+9P8AK0oNTi0f8bPN14/pGiIA7qVuJ4OkJfUBPJv7j6feybxNZtEAuufut/EfxdwsllYufLzr9QECrUc4y4ye6tS1CsheS4nxOpjXRowaN+55n0GgStZ5DiBsSm6VUxzK+MwYz5tMwB/VRVonLZGHMdquYI3Vi4dZUsdJ7/WqyKhc07hWZinb3RdnGhWrDYiph3Sy43B3/nqPVb7Pgq1RMJXAYnNbSPinahIEbD6/NA4XXs6NZtaiHt09evkl3U7T9eiEyleU1lm4XGQcrRJ+957fXVQLNjCKVMv326nb89wXUqTnG9gr1GBtguw7n5gDMbj91NYkuOyAktMFeKqsy66oFXRDCMbyJQWyrclK4CYpU0GmE1TCW6VbUZjANSlyQdNESrRB30Xe6sqkAJxjIB1SVRkFWa4K9SnKoGqFKRKZ7LRoPssymwpptI9UBRtBWVinWKyXtWpizaEPE4TK1s7iVqpCGyoEHCP2TbSs9vKZWk1tpQVBBlC7RP063u2ti7tY6GZk+RSjyXElxJJ1J1VMqsgcStOKxj64azRrQAG7CND1PU+EKPdhQ+irBFahkrJmKVbSlVywU88WWK+qQ+6ewBzeqa2CFt/8kCYIEIfuy0wUNnUI2UpBGyB7gddVWrhg8d1i16RY6CvRUQk+M4aRKbRfByq6brwsmlWykEahbdCsHsleecFp8KfILNszT4D73/lPc2y73B8S5lbsps73WoywzHxA6n9AlW1YNnam6AcaC1z51MNHQf4SzcW1o0noNkLWzKTjMccRUt9LbD7u8fbrJO6wjLyzJ1KXqzumcLWD6ci0i3YoFVwgzroswYc5XJrakoLTdDarhVi60ZRCQERqICggIjWhLdCuE7g4KPUFliurGbWCL/rCkuYSZWgNGVOuCC9sFAPEOyFU4h2Vhp5IMhWjRbKfptgLzX+vcNE23HOIF1RplFZtyk6hl/gi8QrF7r7CAuXLc3QKf4LMrBO4B0iFy5Lq/SlbJoBVXLlmCBVCI0qFytWiJLiFERO65crpmHhHT+pX4a6RBWjTXLkVUAOMKqmquBdRxEf7a5clt+oIWaheVqFc2oRIBsbHuuXLolbGkgyPmyKaYASr1y5UFHrcwtQik0LhUMSpXLMPqPes9XVFo9VUFcuRlKCu1Wq2apXJVRG3VKOVFy5CnnVDQamqlcmjVWNVdydw+i5clv0VO0X/2Q==</a:t>
            </a:r>
            <a:endParaRPr lang="en-US" sz="80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002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75F2-4DD2-9EC6-02C5-E9D1F8C1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243"/>
          </a:xfrm>
        </p:spPr>
        <p:txBody>
          <a:bodyPr/>
          <a:lstStyle/>
          <a:p>
            <a:r>
              <a:rPr lang="en-US">
                <a:cs typeface="Calibri Light"/>
              </a:rPr>
              <a:t>ŹRÓDŁA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AD1D-2C02-C6BF-0854-536D8B69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cs typeface="Calibri" panose="020F0502020204030204"/>
              </a:rPr>
              <a:t>Slajd</a:t>
            </a:r>
            <a:r>
              <a:rPr lang="en-US">
                <a:cs typeface="Calibri" panose="020F0502020204030204"/>
              </a:rPr>
              <a:t> 5 -</a:t>
            </a:r>
            <a:r>
              <a:rPr lang="en-US">
                <a:ea typeface="+mn-lt"/>
                <a:cs typeface="+mn-lt"/>
              </a:rPr>
              <a:t>https://www.kalendarzrolnikow.pl/upload//image/v1/2019/02/image/bez-jemioly-roczek-goly.jpg</a:t>
            </a:r>
          </a:p>
          <a:p>
            <a:pPr marL="0" indent="0">
              <a:buNone/>
            </a:pPr>
            <a:r>
              <a:rPr lang="en-US" err="1">
                <a:cs typeface="Calibri" panose="020F0502020204030204"/>
              </a:rPr>
              <a:t>Slajd</a:t>
            </a:r>
            <a:r>
              <a:rPr lang="en-US">
                <a:cs typeface="Calibri" panose="020F0502020204030204"/>
              </a:rPr>
              <a:t> 6 - </a:t>
            </a:r>
            <a:r>
              <a:rPr lang="en-US">
                <a:ea typeface="+mn-lt"/>
                <a:cs typeface="+mn-lt"/>
                <a:hlinkClick r:id="rId2"/>
              </a:rPr>
              <a:t>https://ocdn.eu/pulscms-transforms/1/9uYk9kpTURBXy85OTkyMzkxZjQyNTk1NDk3YzgzMTEwZDNhMTAzZGJmYy5qcGeTlQMAHs0D6M0CMpMFzQSwzQKkkwmmZTMzYzYyBt4AAaEwAQ/zadbany-grudnik-bedzie-piekna-swiateczna-ozdoba.jpg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err="1">
                <a:cs typeface="Calibri" panose="020F0502020204030204"/>
              </a:rPr>
              <a:t>Slajd</a:t>
            </a:r>
            <a:r>
              <a:rPr lang="en-US">
                <a:cs typeface="Calibri" panose="020F0502020204030204"/>
              </a:rPr>
              <a:t> 7 - </a:t>
            </a:r>
            <a:r>
              <a:rPr lang="en-US">
                <a:ea typeface="+mn-lt"/>
                <a:cs typeface="+mn-lt"/>
              </a:rPr>
              <a:t>https://cdn.galleries.smcloud.net/t/galleries/gf-yW3t-XUp7-vN4v_ostrokrzew-1920x1080-nocrop.jpg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6760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1F4E-409D-70F4-FFF8-843695A8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365125"/>
            <a:ext cx="10515600" cy="47730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ŹRÓDŁA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1E69-FC95-9A3C-8ED0-608B6C28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790457"/>
            <a:ext cx="10515600" cy="6062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800" err="1">
                <a:cs typeface="Calibri" panose="020F0502020204030204"/>
              </a:rPr>
              <a:t>Slajd</a:t>
            </a:r>
            <a:r>
              <a:rPr lang="en-US" sz="800">
                <a:cs typeface="Calibri" panose="020F0502020204030204"/>
              </a:rPr>
              <a:t> 8 -  </a:t>
            </a:r>
            <a:r>
              <a:rPr lang="en-US" sz="800" err="1">
                <a:ea typeface="+mn-lt"/>
                <a:cs typeface="+mn-lt"/>
              </a:rPr>
              <a:t>data:image</a:t>
            </a:r>
            <a:r>
              <a:rPr lang="en-US" sz="800">
                <a:ea typeface="+mn-lt"/>
                <a:cs typeface="+mn-lt"/>
              </a:rPr>
              <a:t>/jpeg;base64,/9j/4AAQSkZJRgABAQAAAQABAAD/2wCEAAoHCBUWFRgVFhYZGRgZHBoaGhoYGBgaHBocGhoaGhwaGBocIS4lHB4rIRgYJjgmKy8xNTU1GiQ7QDs0Py40NTEBDAwMEA8QGhISGjQhISE0MTQ0NDQ0NDQ0NDQxNDQ0NDQ0NDQ0NDE0NDQ0NDQ0NDQ0MTQ0NDQ0ND80Pzo0NDQ0NP/</a:t>
            </a:r>
            <a:r>
              <a:rPr lang="en-US" sz="800" err="1">
                <a:ea typeface="+mn-lt"/>
                <a:cs typeface="+mn-lt"/>
              </a:rPr>
              <a:t>AABEIAMIBAwMBIgACEQEDEQH</a:t>
            </a:r>
            <a:r>
              <a:rPr lang="en-US" sz="800">
                <a:ea typeface="+mn-lt"/>
                <a:cs typeface="+mn-lt"/>
              </a:rPr>
              <a:t>/</a:t>
            </a:r>
            <a:r>
              <a:rPr lang="en-US" sz="800" err="1">
                <a:ea typeface="+mn-lt"/>
                <a:cs typeface="+mn-lt"/>
              </a:rPr>
              <a:t>xAAbAAACAwEBAQAAAAAAAAAAAAADBAACBQEGB</a:t>
            </a:r>
            <a:r>
              <a:rPr lang="en-US" sz="800">
                <a:ea typeface="+mn-lt"/>
                <a:cs typeface="+mn-lt"/>
              </a:rPr>
              <a:t>//EAD4QAAIBAgQEAggFAwMCBwAAAAECEQADBBIhMQVBUWEicQYTMkKBkaGxFFJiwfBy0eEjM4IW8QcVJEODotL/</a:t>
            </a:r>
            <a:r>
              <a:rPr lang="en-US" sz="800" err="1">
                <a:ea typeface="+mn-lt"/>
                <a:cs typeface="+mn-lt"/>
              </a:rPr>
              <a:t>xAAZAQEBAQEBAQAAAAAAAAAAAAAAAQIDBAX</a:t>
            </a:r>
            <a:r>
              <a:rPr lang="en-US" sz="800">
                <a:ea typeface="+mn-lt"/>
                <a:cs typeface="+mn-lt"/>
              </a:rPr>
              <a:t>/</a:t>
            </a:r>
            <a:r>
              <a:rPr lang="en-US" sz="800" err="1">
                <a:ea typeface="+mn-lt"/>
                <a:cs typeface="+mn-lt"/>
              </a:rPr>
              <a:t>xAAfEQEBAQACAwEBAQEAAAAAAAAAARECIRIxUUEDImH</a:t>
            </a:r>
            <a:r>
              <a:rPr lang="en-US" sz="800">
                <a:ea typeface="+mn-lt"/>
                <a:cs typeface="+mn-lt"/>
              </a:rPr>
              <a:t>/2gAMAwEAAhEDEQA/APslShK1XzVw8msWqjGqs1Be7S8lnFZ3il2uTVt66EAqWuk6BFgNrV1wgo2apmNZO3PUjpXPV1easqmmJuKBYrkUb1dRUiph5BopP9qmK0U/CjCg43VYFLJONSXbDKbVahWHlQe1Ervwssjnfa1SpUroiVKlSg5UqVKzRyuGu1yudVKhFdqVMHKE8jauYgkAEH3lnymD9669SrEFwVS6k1VqWLMD4TI6H9qza6Tj8EYRpQs5B0ovrsw1FWRVPY1AL1jVKYyCpRFvWCuetpVn30iDtUXaOZqtZDLPVBBoaN4gvXWekcjRAw5aaweoq4npY2xXQIruaZ6iqgTSwi5qygUMDWPlV9B+3n0piVG0qwNBu66fPtRJ5VCzoTNVqCpk9x9aIK1GLEdZ2pa6rbRIpsGuMKXjKvG4FhIy0xNJYJtWHQ03V43/ADhyndWmoTXAahFa2s47mqTQxVqeVXHSagNQihqhBJnQ/SplBa5XK6KYiVKhrlSxS+OEpHUqPmRViaDfY+sQTpLEjyGn3psipi7gJShNaprSqMtZvFqcg1QCq3rY32PUfvRNZiguTNRQvXXB7oPed6lcy1KHSqb9Y9knmOh70Vtdf4Nf+9ZaYqCytGhWexMQR0Og0ql/iaoW10A306QBHOtRWo7Ajppy71Q4iWyx4oJI/Mg0+ckV5+/xxIBzAE6b70jjPSBBALqG5Qw+4qlext3YUEHTWCem8HvRbNwEE9JmvGn0ntZVXOp2BIIg+Y5b79qXvemVhD/vKNIPlp036UHvUcH+cuVCS9oS2+uYdh7w+FeN/wCtrBU+ML0nSaXb0ztHK2fbmoJ1+A+lRMe3vOQQRqQJ/rBH30rlvERzleu5U9D1868f/wBaWjqWjWdiJMRI00Parr6WWYkOJJ06k9SKmrj23rdJGprr4gcjpqJ/K3evEf8AVFokkOA28f4qtr0mST4gM2hnVSP2qeVh4SvcDEAb/Hsf7GuNi12nlXl8NxUFTlcMTsQQdPyN/</a:t>
            </a:r>
            <a:r>
              <a:rPr lang="en-US" sz="800" err="1">
                <a:ea typeface="+mn-lt"/>
                <a:cs typeface="+mn-lt"/>
              </a:rPr>
              <a:t>emsLig</a:t>
            </a:r>
            <a:r>
              <a:rPr lang="en-US" sz="800">
                <a:ea typeface="+mn-lt"/>
                <a:cs typeface="+mn-lt"/>
              </a:rPr>
              <a:t>/hJgAbtuNZinkvhGzg7mpbv8AQ1oTXlMTx+xaGUuDsDlk5QeZI2p61xYTlYgKVzBx9KnHnJ0nLhvcbqtVjWda4irAlTMb9/I9e1FTGKeYjkf2PeuvlHPxpuuilxeHlXRdH13pOUPGjg12gZ/8/</a:t>
            </a:r>
            <a:r>
              <a:rPr lang="en-US" sz="800" err="1">
                <a:ea typeface="+mn-lt"/>
                <a:cs typeface="+mn-lt"/>
              </a:rPr>
              <a:t>wB</a:t>
            </a:r>
            <a:r>
              <a:rPr lang="en-US" sz="800">
                <a:ea typeface="+mn-lt"/>
                <a:cs typeface="+mn-lt"/>
              </a:rPr>
              <a:t>/KrhtP5rV2JjrmNa6DQmaaity500waqE6VUt/OhoN1mI03B1qWrIGq5mDHdSQPIjWmwenmO9LWW1Ajlr8T/g0dNDl5cv7Ui8l17VVtJPxrgYDTr9+ldJ0oiWB4Qeon51cieVcVqqX36j6inUTt31a9KlTyNcod/</a:t>
            </a:r>
            <a:r>
              <a:rPr lang="en-US" sz="800" err="1">
                <a:ea typeface="+mn-lt"/>
                <a:cs typeface="+mn-lt"/>
              </a:rPr>
              <a:t>Xw</a:t>
            </a:r>
            <a:r>
              <a:rPr lang="en-US" sz="800">
                <a:ea typeface="+mn-lt"/>
                <a:cs typeface="+mn-lt"/>
              </a:rPr>
              <a:t>/wBNeP37d5Rbdgt23bugcvGgmOviDfOvOW8NiHi5edwpMqrMQzE9twvevUXMAr2LLrM2BctlnEsEBNxMgbp4wCdgtD/8pd3DW7iXGykpqWCH9QPiL671z85OnacbWPi7IRMoJzsCXdiYUclHSsW1btas52Gy7seQ12Hevb4D0aR0/</a:t>
            </a:r>
            <a:r>
              <a:rPr lang="en-US" sz="800" err="1">
                <a:ea typeface="+mn-lt"/>
                <a:cs typeface="+mn-lt"/>
              </a:rPr>
              <a:t>wDUXrihM</a:t>
            </a:r>
            <a:r>
              <a:rPr lang="en-US" sz="800">
                <a:ea typeface="+mn-lt"/>
                <a:cs typeface="+mn-lt"/>
              </a:rPr>
              <a:t>/rAo3n2SNOs7715/F8LKsDh0e4v5mQg76Ag1JynrS8bjJsYVXly4QA+w2305VuYSxhLi+sy+qNsyblvVJ2AZH3J5Qazn4HiCZCEA9YEHmKct8IxCKqOAEBLQCDMiDm76CulvXVSQG5wS1ebMmNteVwOhHnPOtPB+i96FVMTaZSwzequbDmcsTQcDhUtZjktvOs3NQkdFG5rSt8eKWCyWrednyqVtqghfaPh15gDWufLlfxuSL4j0dxN12JDIk5UCsJKAQCzHRZ3nfWqp6JvIJv4dANPFcLHzJjenLXDvxFn1yX3e9BLYVroy9gp06ExXkrn4gszMhRFBlYgSDEDrUlvqFx7Sx6H4Ro9bj7cjfIUE9pY05a9EeFrp+JZv/mT7CvmDawSJJ27+VbmA9HIQ4jEzbUA5EA8bnl5UvG/tJr349CsEPYdwTs3rKsnCEtqyI7HWZdywPwnUV4fDYsAHJdcfouIWUeZp+xwwZQ1y+UEl8iZs7htltBtIjmdNa52fW3p+H8PvPfLZ7OQ+0hsqG20ANM8P4FjFc5vUNaMyis6lddCoIj4V5W5jvZbLcVF0t2rTnOdfavXCdSaHd4jjndity5bU6LkbTUTJn40ztNv42+J8LxFu43q3VV9qHDct8vJvMV5vF+k+JtHW4GXcQCNfIxW9wm/iXBW5fyoNZulWYRzTmSegqXsStxHT1WdFgg3lXM455Y8SP0pOWUzfbGwfp9fI1ZW11DAg/MVqP8A+IFxVh7JKn3lYHevNP6Oh2zWwUB91tR5E7yPKtLBcENm1mcC7cba0DCKOZdm0bkQo6Vu8oni9Bw//wAQ7bR6wOixoWXX466rXpcN6U2CATcRR7viHyA6V80vejXrCSxVA2oLOZH6SADpQl4CGBRrgBXQMVYg5feGUaaVfKJ419b/APNkceB1J10BB1+FMrxBSupgz9v4a+R4P0cKoSMSoLsqghXkKpksFGpOoFExHCioIt4y4CplnuPp00UEn50nP/peD6q2PVlbUc5G2YdR1IrmHxkkQczKBJGzr1HcCvkeDfFGcuJZwGgQuhMciewrfwPFrthWuX1yIF8MaMxb2QOmmp+FW80nF9JDrq35vsNh96E17czqPp/Jr5ta9PlkKYljoF1g7A06/pnbD5XYjSDIPnv10qs2R79b4Yr0Ovkwnejm7t0mD2NeDw3pbh2aA4EgA66zyYTWva42jkAENPhMH2gfeH6h0repj0lxoqrPz3I2FZdvHhgFzS6g/wDICNfPrQzjxMg0XGp6sN4hdIB1iduv1qV529imDGNuVSms4+ftxwo+V0DA+0q6ZVIgQebazWdjcK9hUdXzo85HGhYEzBO4ccxSXqyxCj9A+JAr0OCxds57D62WIQDTwFZAuL0M61xzI6TlrIscadBIDk93I+29P2/TDE7QvxJMfOs7GYFrTsjakbMNmU7MPOgBIqzjxvaW2H8Rx/Ev7bx/Sqj9qzsXis8Bi2n8O1EyyKCbdanGQ0JrqrooYjppBnrW1eTNaVEnIo0yxKkE5t950+VY9xQAZ57edbfBeE37qqEtuInxFSBMTOvY1nl0vHbSKWnGksw6QVJ6fEdqLZ4bfxEIpYqDJzkgL/yO9eqwXoff9q7cVFGpUtHzI2FV4+yoipbxKOwYD1aCVy66uQZOvOseUl6bz6whkwzqlm1669sXuKQiH9AIgx1rP4ncu3jme6FVDsSSzljq0D6DkK1mxI9+yst1dyh/pXNp5Uxw/hYTEA3mARFa5kQaMoXNudh7vWa1v7fZBOHcPs4bDnE3gQzg+qRvaaBo7DkDWfjPSQXmZXthwqr48xEAwMvYdu1aNzF/i7RdwqESC3UFvBbReRCgEkRWY3DPWkWbVtlLeJmnRY0BdiBPXXrpWZlu07zojhlW5cCWrT5yRornbr5V6EfhsO4/EZneCWVCYTzMwx7UpjcSmFVksf7rJD3hv4RqqHkD+1Y+GV7jIMhclOWst1J+NLNWXI9C/ELLy6EoYj/aDMANgCWgDyFXwuES63+6xVBmclSJUcswbQnas02vVL7IuXSPZBORW/KY1c76bUxjLkD1ZZQAAbmXbON1QdEykDvJqePw0PH4Qm4XW7lTbIJMRooGvTc9aSVgh8cusjQlqZQl0m2rBAJzaCe5J3NItiCpylS0SWjWAdBr5D61ZC2NJMKG8SaAzoxEDqBOtWVXUHMjQOcFl+Y2HnWemJRVAyAhjyJjfcitLC4u4jgIPCwhhuDAO4OhmIqWLK0MBiJYANGYZSeRB+3nS/G2t219WlozodQDB5BpPinkavg8Zbe0b7I6kyMqIGTw6E/pHKtjGi2LNm6yl3ZCVGhIgyrajeT151j01fTHwXA1VEa8xBILNZQhWljMu3uaAd6VuY4XmgKLqkgKHUlbY2OQKJnuTTa8JxF9S+V1JaJeEgdcxMEa7xrWxgOGJhlz5hmcEM1tC4UiYAOwHU9a1v6xYw7eGwGGLhldrkx/pgaT7sk+GvOFFdzCOqEypLzGsia9phuFWWlrGHN1wSXuYh8iId5Yrp8N65jsfYtJlBW45iRh0CWl11lzLsYrc5Vmya8bc4QpbMWKltQxQgd4J3orcOUkA3vVhVhCMxkg9joa0LvEVJP+ijLpAcu8AbQSdKWfFIZhFUHlJgeQq7U6T8d6oDJdvuejFVA/uKXX0qxIligYdYPwnSpaObMAF7QYPwmnMNivA2nskAq689x2Na8sZsGt+mFyBIAPMZtvpUrIuLaJJKD7fTlUppgVxiHJGmpjyqx/n9qoq0bCYV7hYLHh3LEKoHcn7VWWmr+tt5G9tB4G7c1pRMG+siBzY/sBvXcOVtvDXELD8ssO40516Hh/EVw19hd1KzbnaQYOvUEEVi7PTfV9kbHoxfeMlpo5u5CLH6Qda9Fw30Bt5Q1+4WbmqaKP+W5ot708tDwog05swy/CJNeU436S377kq7ImwVdBHMnmaxvLlcnS5xj3aYfh2GIAFoMOsO/7mksT6dWpIto7hQSXIyqAPOvm+GGYtGrP4BB113Pypx7bNlw1oM4nUD3n/wDyKX+Xf+qs5f8AD3pL6TX8QFt5FCMVYAe00+yCfPlQeJNbw9tbFtP9QgNduE6hj7o6CtXAeit5CLrsodVLKh2XUKCx6iSQO1DxXALaTcvXM51ZvEEzdYG5NakkuRct9szglyJd38CgmOp7dYpzh+LN28STIuI9sA7AFYUD4yfjVBirAKhLZjxFMzESQDz5SRE1rLNtEcW1mM4LAoLakSC365Jhe086U4xhWrGRcmYMS/KRooht9Tr06GtDE45AroGZTklsp18BzMAesZteUUfENbvgZWNt3HtgZokao35Qe0GsheDvacMxDyLigpqhLIwGadRPSsyb7W3PSuGW25tILbMz+FFJJJAmCfj9630RLH+lbdFcwLjFWZELaBC4MLrpOtZPDrDerRyQjqBnuExlzPmIU+UDSuPiEuBUyZggK5j4QGJnP6s+Fz9atibWhhOHXkutcuLlKQVBdQod5UGdmAWWG+wpHEcPS1kB/wBZ1JjXKgkZpicztHXer4lMRkTDIRdUyXHhzF2IywreJMq6RtoaexmVEZMym5LAQcxtgsPAH/MZIjlNT0WvP4m3evAGMigmFkKoE6GKZw+FCq1x3WVKpCmQS3KfIGkcRfRmCZSpAGpJnMCdT8zR8eyoq20hgurEc2PMeWwreM6UthULpB3IkzHbatng14F0RhBzAKOZnRl+WorMe4wyshZS3haNyR7Oncfaj37d1GVipe8RrlEi2I99tg/blSzWpceowvEGs4ZLCopzsVZpyn2iJIA11B+dO4jiV9Vtph7dshAFLPHhJ2CliNtOtZ5x1tcKgRUDGUd2MkMDmhY0BOYa+dYvFs5ClWMNLCeTDQgfznXOce+1tmNXH8fZMhNwu7SrG0WCqVMEKW0OvMDnRHxU4Zrl1HcB4RDcbxmNZOhC6gHSvLOLbhEcsrJoGU7Zmkt33+lbf4yUdSGdEyZB4cwUQN+cwDr1NavHPSaUt8euXVKO2VV2tgAIscgtUuqTrvQMTgEuk5G8Y1B2PaRzFBw+JZDluCGGk9eU1vIyJctRJjQ8hQvUTsfga0RrqNRQLtv3hRmkTgwd96JZulfA+oJEN0PWmUeh3LfT5Us0lVxbLnMAHb5wJ+s1KmT+RUqYaRNuro5UFRBDRKnYxqDVgNKoV+lbQq5UeLJDA6amPP8AxWqvEUxD5725ADATMqAoyyY1jnSr2tAeRpG5YjxCmQamKREP+0Qp2hp089iavY4Y9yMmknZ/DA5mdqFwi9cA0PhHN/Z8hNHxTq4IDlGO8nQ9geVZtsWD4gpaVgiCSAPXKh5jWB9Jr0HonYSzDv47rCRESQdggMada8nZuuGW3cLRIiNTqef5gaf4ri8mIfwklAiDxaKVXaPM/SsctvTpxs91s8Q47c/D3mZWS5ecpbzaFLa6aDlz+deRwozMFPtAzJkhh8efbnRLuIuOQXaYEL01rQwHBs6hnORCdDszRqSs+6I1bat8ZJO2by2jcKwCOzXr7ZbCEySNHPK2o/aluIcfd38Ay2wSMreLODubvU+W3Kucc4r61sgQiygy2wOg99hzZtye9D4XwpryM6sq2l9q42ijsAdz2qSftS345hrLOc2HJzgS1rN4oG5T86/WvQWXYZLLMrO+hXfKoEsWA2C6/KkMLYRWHqF8ROUOdD3cHlA6davaxV1A7KFlly+sYDOwnUlj161OXfRxudr4wviA622gIwyzyU6aRu1csj1QVUAdy0M5gC2gOoAO7mN6FgcW1vO7OudwiLHiCgmAe50rIs8RRHZwrZyxl38RB5krtWePG+mryFu8NvF2chvG2YRqRJ6itnF8CxLO5S22R5IIgwTrO+/9qynx1wAurlyYyqPCO5P9q7Y4riM5c3HVdJUk/SKtnKJsNNwi7BDWrj3Fg+wVHfxHf4UDC4JHLG64sqvMozN3AA0J8zTa8cxCsw9c++gnkKVPGb4Mk5pJnMBFWeVTpq/j7FqFwqTCsPWXdWc7yB7p3AjlWDicWzGGDgHkuqSf0jU/WnUxDOpcogVTqdFE9O5qWsYiSUTIx0zTOnadqSF9D4W0lsGxcIZnKOqg+FW8UZyNQeUfqo4sesV7LCHEsg2hhuvxH2rDuiDmQTzPenE4gXyNkIuqQA4Ihh0adj3pjcodu34ghWY01Go+NH4cRnKgyGUjK24IkgA860b2Gd3LKVDgAspIHxB2INdwXC7guoShjOswQYkiSCDtTU7YRW25icrcoMEHt0or2XZcjtmA2aNY8xQuK8Fe27ZZkE/QkailrXEXTS4pA/</a:t>
            </a:r>
            <a:r>
              <a:rPr lang="en-US" sz="800" err="1">
                <a:ea typeface="+mn-lt"/>
                <a:cs typeface="+mn-lt"/>
              </a:rPr>
              <a:t>NyrSQNHewTJLJ+bp</a:t>
            </a:r>
            <a:r>
              <a:rPr lang="en-US" sz="800">
                <a:ea typeface="+mn-lt"/>
                <a:cs typeface="+mn-lt"/>
              </a:rPr>
              <a:t>/VWtYxAcSCNem1Vw+ItvoToRyE/vSb4NLZLpcKpOqsjED5bCrqHjannBqWrDMTpqB9+Y7Uzw9FcBliD8vPWnhlU9TB/gqBX8ARyqUVsSalaZebBqtEywTQgd6QprCYV3kAeEbsdAPjRkWza3m4/IbIp6nm1IG4wBWTB5cqI4kCemlTNpLimLdnOZjygACAP6RsKCpmiMuldCc6YJhWyuj6HIwOvajY3Eh7tx4PjdmA5jMdBpS5BHlWvZv2sMoZIuYhgDnIlLQI2QH2n78qZ+rq9vAph0z4nVzrbsKYYzs10+4OYG5pY4wlC7E5ni2NZCogkqvQaoIpXEy5LlixOrMxk68yaEwgqnJV+ran7j5Uz6a2cNgrCILmJfNIDJZtkF2B2zn3BSPFOIviPAQERP8Abtpoijv1bvSieWv7VUb08fpprhRIcuJCpaueGeiH6zJrLxFxnJJJM6RJjsIpm4YkgxOh8qXRfnV8Ut6w7eTwXFGpDWwAOioZj50N8MXU3FBkeG4I0YD3h361MTrbzqYJeT1BCxB+M1zC8XuIuRojeQOu9TMWlc7AKRHP4ammkdsixJJkny70+mDW4ouHwLE6rEjqBzo6rYdMmcADYiQe89RUtXxIXD40gROWdZ1PMVXEk53UHQMwHlNaB4O7KHR0KoFWS6qSQSZAO8aUFOEuDmuuqJuXkOSTyULzqyxLKrxFSLaW1JKCHYge+3XypBAR/NK1b+NQIbVr2CfEz+2xHM9B5VnkabUl6RdL56Cr+s/7U/wzgF68uYAJaHtXXOVR5c3PYUS/fw9glcOvrHH/AL1waT1t29h5mqsM8LwV5ll1yWtxcuMEyn9GbVh2ii4FrCM5Ys7e4EcojHufaBPSvOYrFXHbM7s56sZjy6CuSCJ1BO/MecVjxa8nreMcXZ/VOVVRk9nL4gQYZWO5GnPrWdcxVp/aQIOq7fFToR5RWVhsS/sN4hyPP4E/atTAYNXbKCDGpnQjroasmHv0VxHAplrMTvKHT4ryrXwHDiEf16gqU3B1mNiP3omMt+rGezoyDxAbOO461ZMct5WyGHIAKnY6bDv2q79GFgmCF7a7IRl/pbUfLb4U1cY6VkcQc27iPEAko4+0/GafvOcoPSlQxlPWpVbdwwNPpUprLHU1x1611GB1P/aulaoEymi8gKpbMt5UV+3lQCio6azyq8TXU3AoKPp5UNttqJiPF5Tp2qAaQaDlm5l03BkMO3au3MrAtmM8hGs96Glsb1y5bIJjUHr+1CenEYz3HKox58qJaUFS8GUAzCeRMT84q3rxBAQa8mJInymmmBZdKtZwrnZT2nQfWrnEPG4A6KAPtQc2viJPmZoLWLDBmTMoze0s5ojnpR0FlD7PrH5FtEB8ufxpJBrpp5V10irgYvYx2bxNtJHY1d7auMy6fmA5eXakWQ9a7hr7I0g/57Gniui/hyR9qslk9T5Va5ekygIB1IJmD0HaoHY8qimMBwt77lEKLALEuwUKoiTJ89q2bf4PDaKPxV3fM0iyp/</a:t>
            </a:r>
            <a:r>
              <a:rPr lang="en-US" sz="800" err="1">
                <a:ea typeface="+mn-lt"/>
                <a:cs typeface="+mn-lt"/>
              </a:rPr>
              <a:t>Svv</a:t>
            </a:r>
            <a:r>
              <a:rPr lang="en-US" sz="800">
                <a:ea typeface="+mn-lt"/>
                <a:cs typeface="+mn-lt"/>
              </a:rPr>
              <a:t>/GsBBrrtRUQchWWWhj+LXr3ttmA2UQFUdFUaCkWRastoEwOlE/DxMjlRoutnMIj41Bw5jtP9q2MDhQFzNp25nyoj3wq6DTp9q0XCnDMMqOC+oH3ApzHXEfWNtmXRgfPpWW9+ZFHwl4OrL8utCXDL4hxmDeMcmBgx3HOs65ObOh3Akf36HvUFwggtJXY9o602mHU6zE+yw5dj1FZtFbijFIbb+G7HhnTOOh/</a:t>
            </a:r>
            <a:r>
              <a:rPr lang="en-US" sz="800" err="1">
                <a:ea typeface="+mn-lt"/>
                <a:cs typeface="+mn-lt"/>
              </a:rPr>
              <a:t>UOvOkcFeI</a:t>
            </a:r>
            <a:r>
              <a:rPr lang="en-US" sz="800">
                <a:ea typeface="+mn-lt"/>
                <a:cs typeface="+mn-lt"/>
              </a:rPr>
              <a:t>/03BDqMpnSd9afu2ZEOMrLoHXbtP5aDxC09xAzg+uTUMNr1oe1HW4mh7rtTRPWuNOlSlExDkAzvUoEcJciB8DTYePKsi08GfhWrh2+taZTWdKI+5HOuXBzo0TB60Al2qPb71eOVcK8jQCsPBjvXXE6gVTMAdNpqzaHtQcsqa7ccc/hVZqwAO43FBMO4QuG1zoVkcjII+oFAKEVY2yveuq+lAMNVmWo665hXXMiqBjQ11mkiKtkB9owOo1qBdjyqCtsCe1VZYNFKGZFdUaiaNBhRRUqtywAddQdj07UmEZCTqV+1WMny21HJgTS+Gw7u4CAsD9K9GMKipkbxPsegqLOy+AwikZjtTLZeQ0pWQqhZmKWxOL5DrrTFN4jEcuX7Ui16YHInby2oOfkdSfoKHekMO2oomiL4p8zRbKH2106iu5RIYbc+9MoBuDBA25GpSGEsgiV56sp2P+aCiFGhdUP/ANaPhmhgTsRP960cFg87wik+M7dDUaL4Zw0GJ909+lMvwu4JiAFl1k7EaqVPun6VunB2ML47pBZvEqjkRplrB41xs3Z90ER8IIH3p4keXvcaw7MSzorHdQh0PTSpWKvBLh1yTM69dalP8fWP9fA2/wAfGm8Ne+lJyTp/Jq6PH2NaabVs89waspAMTpQMA9HdIjpNGRE1NVxDajnRbSTtVcSoEwZNGibnQnyqNcmgEk/Orn+CjLit86srzpUy6zVlSDPWgmY7cqCrawaZVJOgqXLYBig6Leh1oTrHlV2Gvbb/ADXbQ1IPOgoi6HnRLEFSI2qiHI2u32owSBI+PkaNIi7HrQb1vn3p5LRjbv8ACnLfDpfUjLEzWQjYsZ4iqtgHIK5d9BXorFu3aExJP70tfxhPLarDpTBIbVsW106nn86Xu4mNBrVLl4ncwKTe502qi964T2pTPJ02FWuAsatYtalTRlXDrrJ2NM3EkSPiKHbtxpymi3YWQNqLI5YQx0HKnlt+DUQTtVMNZZ4toCSftXp8HgrdlVa6QSNl7jr2qY1C3DuENcbNoqKJLNsKbv8AG7eGTLbAL6+ID3j08orJ4rx0kG2nhQmSOtY6IzkQPjTqNSaJi8a90lnJJ6U1gsETDPygx/</a:t>
            </a:r>
            <a:r>
              <a:rPr lang="en-US" sz="800" err="1">
                <a:ea typeface="+mn-lt"/>
                <a:cs typeface="+mn-lt"/>
              </a:rPr>
              <a:t>ejYTBAEHcxvWiia</a:t>
            </a:r>
            <a:r>
              <a:rPr lang="en-US" sz="800">
                <a:ea typeface="+mn-lt"/>
                <a:cs typeface="+mn-lt"/>
              </a:rPr>
              <a:t>/Fa8/P+u9O/D+Wd1SewqVf1Xau1wdvGfHzS+u/zFBY7Rz+9Xvg69vtQ7eoPzr6HF803g7kHWtZ7kid+1YKGtLCXNCKWDVsuAM3LpS13ttyqtptI6V2RWWgAwE12ow1q4Qzr51plQfSmMOFgz8KiAbRM1dnIUyAIouLBzEDSliIOutWD6D51W4BpHOsqoR4t9Joj8iNxVVtkjrR8NaLGBuNDWhRUz6gT1FGwlgqShBg6jy6VvYXggSHLDqRVMeVBlYkVMBE4eiD29xsa5cuBYCgbb0C5is0aaEUm5VjoYI5VcF8TeY9BGlIuw3zGrNb1EmqPYGtBV460FgIkUYWNY5d66MMfgKJiCNKvcQRmU7US3bAOU0zawueQonpRSQQwBvNa/DuFltwMvNjsKPh8KlpMz6nf/ApDiHGGfRdEGgUfc1RqYniNvDiLSgvsW6+VeexGOd2LMTJqiozkKoJatXB8NVBmbxN05Cscuc4x048LSeF4ezjMTA5da1LVkLoBAFEA8Iq1wbgV5rztejjxnEbBqJE9KaCgknv9hS2XLHTIKbtDQHqwrlyjoCt3yqVW9aGY7fCu1Oh81bl5UuvLzqVK+jxfNVG/xp3Ce0KlStUPJ7R8qYG1SpWWi1zemhsK7UoDYalsZv8AOuVKyB3fd8q7Y9oedSpWkg+H2b+qvS+j6DXQb9KlSsqLjtzWJj9hUqVqBddqXPOpUoI21cNSpWSGk2Hxpy5+w+1SpRS2G9uvU4P2Lnl+1SpWkea4ix11rKGxqVKtWe3ouBjwU0+xqVK8f9Pb1/zWt+yvnQDz+NSpWFp657P/</a:t>
            </a:r>
            <a:r>
              <a:rPr lang="en-US" sz="800" err="1">
                <a:ea typeface="+mn-lt"/>
                <a:cs typeface="+mn-lt"/>
              </a:rPr>
              <a:t>AApnDez</a:t>
            </a:r>
            <a:r>
              <a:rPr lang="en-US" sz="800">
                <a:ea typeface="+mn-lt"/>
                <a:cs typeface="+mn-lt"/>
              </a:rPr>
              <a:t>/AMhUqVnk24P3P3qVKlZH/9k=</a:t>
            </a:r>
            <a:endParaRPr lang="en-US" sz="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8244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16BE-79A4-97BD-2579-439998BF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07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ŹRÓDŁA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206B-70B9-085E-ED63-BD303973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9"/>
            <a:ext cx="10515600" cy="5185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cs typeface="Calibri" panose="020F0502020204030204"/>
              </a:rPr>
              <a:t>Slajd</a:t>
            </a:r>
            <a:r>
              <a:rPr lang="en-US">
                <a:cs typeface="Calibri" panose="020F0502020204030204"/>
              </a:rPr>
              <a:t> 9 - </a:t>
            </a:r>
            <a:r>
              <a:rPr lang="en-US">
                <a:ea typeface="+mn-lt"/>
                <a:cs typeface="+mn-lt"/>
              </a:rPr>
              <a:t>http://4.bp.blogspot.com/-HqktUGyKGSE/VnafXC4mjcI/AAAAAAAACro/6d5bUsLSnPA/s1600/jak%2Bsuszy%25C4%2587%2Bpomara%25C5%2584cze.jpg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684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C954E3-8821-077D-43E8-960FB4647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54978-A23F-C05A-770D-87CB8092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6" y="532891"/>
            <a:ext cx="10509849" cy="5071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Boże Narodzenie to czas, kiedy mamy wokół siebie </a:t>
            </a:r>
            <a:br>
              <a:rPr lang="pl-PL" sz="3600">
                <a:latin typeface="Times New Roman"/>
                <a:cs typeface="Times New Roman"/>
              </a:rPr>
            </a:br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między innymi wiele charakterystycznych  roślin. Znamy te, które goszczą na wigilijnych stołach, </a:t>
            </a:r>
            <a:br>
              <a:rPr lang="pl-PL" sz="3600">
                <a:latin typeface="Times New Roman"/>
              </a:rPr>
            </a:br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w naszych domach, w kościołach, w szkole, w pracy, </a:t>
            </a:r>
            <a:br>
              <a:rPr lang="pl-PL" sz="3600">
                <a:latin typeface="Times New Roman"/>
                <a:cs typeface="Times New Roman"/>
              </a:rPr>
            </a:br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a także na ulicach miast.</a:t>
            </a:r>
            <a:br>
              <a:rPr lang="pl-PL" sz="3600">
                <a:latin typeface="Times New Roman"/>
              </a:rPr>
            </a:br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 Pomimo tego, czy zastanawiamy się</a:t>
            </a:r>
            <a:br>
              <a:rPr lang="pl-PL" sz="3600">
                <a:latin typeface="Times New Roman"/>
              </a:rPr>
            </a:br>
            <a:r>
              <a:rPr lang="pl-PL" sz="3600">
                <a:solidFill>
                  <a:srgbClr val="FFFFFF"/>
                </a:solidFill>
                <a:latin typeface="Times New Roman"/>
                <a:cs typeface="Times New Roman"/>
              </a:rPr>
              <a:t> nad tym, co one symbolizują?</a:t>
            </a:r>
          </a:p>
          <a:p>
            <a:pPr algn="ctr"/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8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3FD90-AAD8-7306-E895-F176B4EB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6" y="609600"/>
            <a:ext cx="6993498" cy="1330519"/>
          </a:xfrm>
        </p:spPr>
        <p:txBody>
          <a:bodyPr>
            <a:normAutofit/>
          </a:bodyPr>
          <a:lstStyle/>
          <a:p>
            <a:r>
              <a:rPr lang="pl-PL" sz="5400">
                <a:latin typeface="Times New Roman"/>
                <a:cs typeface="Calibri Light"/>
              </a:rPr>
              <a:t>Świerk, jodła i sosna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99F9-07B0-746F-A30C-1F734FB2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54" y="2808511"/>
            <a:ext cx="6883667" cy="3509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4000">
                <a:latin typeface="Times New Roman"/>
                <a:cs typeface="Calibri" panose="020F0502020204030204"/>
              </a:rPr>
              <a:t>Te rośliny często pełnią rolę choinki. Jej żywość oraz zieleń symbolizują Chrystusa </a:t>
            </a:r>
            <a:endParaRPr lang="pl-PL" sz="40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4000">
                <a:latin typeface="Times New Roman"/>
                <a:cs typeface="Calibri" panose="020F0502020204030204"/>
              </a:rPr>
              <a:t>jako "drzewo życia".</a:t>
            </a:r>
            <a:endParaRPr lang="pl-PL" sz="4000"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5A0B5A-2CCC-4F54-D7AC-14C4D84F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4" r="1" b="1"/>
          <a:stretch/>
        </p:blipFill>
        <p:spPr>
          <a:xfrm>
            <a:off x="7056602" y="38138"/>
            <a:ext cx="4374680" cy="628958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4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B479A-B8ED-97A7-ADF5-59F4E1FC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443755"/>
          </a:xfrm>
        </p:spPr>
        <p:txBody>
          <a:bodyPr>
            <a:normAutofit/>
          </a:bodyPr>
          <a:lstStyle/>
          <a:p>
            <a:r>
              <a:rPr lang="pl-PL" sz="4000">
                <a:latin typeface="Times New Roman"/>
                <a:cs typeface="Calibri Light"/>
              </a:rPr>
              <a:t>Gwiazda betlejemska</a:t>
            </a:r>
            <a:endParaRPr lang="pl-PL" sz="4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5D78-54D6-6F4A-76FF-933D9EE5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428878"/>
            <a:ext cx="3738780" cy="3748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>
                <a:latin typeface="Times New Roman"/>
                <a:cs typeface="Calibri" panose="020F0502020204030204"/>
              </a:rPr>
              <a:t>Swoim kształtem przypomina gwiazdę, </a:t>
            </a:r>
            <a:endParaRPr lang="en-US"/>
          </a:p>
          <a:p>
            <a:pPr marL="0" indent="0">
              <a:buNone/>
            </a:pPr>
            <a:r>
              <a:rPr lang="pl-PL" sz="3600">
                <a:latin typeface="Times New Roman"/>
                <a:cs typeface="Calibri" panose="020F0502020204030204"/>
              </a:rPr>
              <a:t>która prowadziła mędrców </a:t>
            </a:r>
            <a:endParaRPr lang="pl-PL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3600">
                <a:latin typeface="Times New Roman"/>
                <a:cs typeface="Calibri" panose="020F0502020204030204"/>
              </a:rPr>
              <a:t>do Jezusa.</a:t>
            </a:r>
            <a:endParaRPr lang="pl-PL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0E3F1A-F5F1-4356-0013-50120DCC2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" r="30" b="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2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75A05-07F5-B8E2-D81C-FD2C8FF0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>
                <a:latin typeface="Times New Roman"/>
                <a:cs typeface="Calibri Light"/>
              </a:rPr>
              <a:t>Jemioła</a:t>
            </a:r>
            <a:endParaRPr lang="pl-PL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C992-571D-C20C-C92D-E7A8C652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latin typeface="Times New Roman"/>
                <a:cs typeface="Calibri" panose="020F0502020204030204"/>
              </a:rPr>
              <a:t>To symbol Bożego Narodzenia. Ma przynieść domownikom szczęście, dobrobyt oraz chronić dom przed nieszczęściami.</a:t>
            </a:r>
            <a:endParaRPr lang="pl-PL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6FD442-EF39-ADC5-F3DD-8C393F06A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71225"/>
            <a:ext cx="6155141" cy="3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2ED23-D201-23C8-9276-D0130AD9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071859"/>
          </a:xfrm>
        </p:spPr>
        <p:txBody>
          <a:bodyPr anchor="b">
            <a:normAutofit/>
          </a:bodyPr>
          <a:lstStyle/>
          <a:p>
            <a:r>
              <a:rPr lang="pl-PL" sz="7200" err="1">
                <a:latin typeface="Times New Roman"/>
                <a:cs typeface="Calibri Light"/>
              </a:rPr>
              <a:t>Grudnik</a:t>
            </a:r>
            <a:endParaRPr lang="pl-PL" sz="7200" err="1">
              <a:latin typeface="Times New Roman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3349-1F88-9A25-6AE6-6635D624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47" y="3289842"/>
            <a:ext cx="4890569" cy="2903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4000">
                <a:latin typeface="Times New Roman"/>
                <a:cs typeface="Calibri" panose="020F0502020204030204"/>
              </a:rPr>
              <a:t>Symbolizuje opiekę, wytrzymałość i ciepło.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0492C4-B126-F5B7-6821-FC8A96F4A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5" r="239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99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7A09C2-25D2-8829-5AD3-647C9748A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555" b="19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39B32-8BAC-7CE6-52C9-F915E71F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pl-PL" sz="4800">
                <a:latin typeface="Times New Roman"/>
                <a:cs typeface="Calibri Light"/>
              </a:rPr>
              <a:t>Ostrokrzew</a:t>
            </a:r>
            <a:endParaRPr lang="pl-PL" sz="480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4E61-9FB9-0A19-2CC8-E2416371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latin typeface="Times New Roman"/>
                <a:cs typeface="Calibri" panose="020F0502020204030204"/>
              </a:rPr>
              <a:t>Jego ostro zakończone liście symbolizują koronę cierniową, </a:t>
            </a:r>
            <a:endParaRPr lang="pl-PL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3200">
                <a:latin typeface="Times New Roman"/>
                <a:cs typeface="Calibri" panose="020F0502020204030204"/>
              </a:rPr>
              <a:t>a małe, czerwone owoce - krople krwi Chrystusa.</a:t>
            </a:r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083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6E6D7-0FF0-892F-04CC-60C5728C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1287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latin typeface="Times New Roman"/>
                <a:cs typeface="Times New Roman"/>
              </a:rPr>
              <a:t>Siano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50E-A307-72C9-2780-FB69E1E2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1" y="1928218"/>
            <a:ext cx="4146903" cy="236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kern="1200">
                <a:latin typeface="Times New Roman"/>
                <a:cs typeface="Times New Roman"/>
              </a:rPr>
              <a:t>Kładziemy je pod obrus. </a:t>
            </a:r>
            <a:r>
              <a:rPr lang="pl-PL">
                <a:latin typeface="Times New Roman"/>
                <a:cs typeface="Times New Roman"/>
              </a:rPr>
              <a:t>Nawiązuje do</a:t>
            </a:r>
            <a:r>
              <a:rPr lang="pl-PL" kern="1200">
                <a:latin typeface="Times New Roman"/>
                <a:cs typeface="Times New Roman"/>
              </a:rPr>
              <a:t> żłóbka, </a:t>
            </a:r>
            <a:endParaRPr lang="pl-PL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pl-PL" kern="1200">
                <a:latin typeface="Times New Roman"/>
                <a:cs typeface="Times New Roman"/>
              </a:rPr>
              <a:t>w którym leżało Dzieciątko Jezus.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1E6485-BC2A-F5F1-1357-EF75F33D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13285"/>
            <a:ext cx="7214616" cy="5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36A6E-146A-F158-7F05-789EF47F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97470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200">
                <a:latin typeface="Times New Roman"/>
                <a:cs typeface="Times New Roman"/>
              </a:rPr>
              <a:t>Pomarańcza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4F11-15CB-B628-DC83-87941E8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8819"/>
            <a:ext cx="3597321" cy="401573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latin typeface="Times New Roman"/>
                <a:cs typeface="Times New Roman"/>
              </a:rPr>
              <a:t>W czasie PRL symbolizowały świąteczny okres, gdyż były one w tym czasie dostępne.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34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2B974CCF-6A30-CEFB-6A72-13145B0DE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8" r="4424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5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Motyw pakietu Office</vt:lpstr>
      <vt:lpstr>BOTANICZNE BOŻE NARODZENIE</vt:lpstr>
      <vt:lpstr>Boże Narodzenie to czas, kiedy mamy wokół siebie  między innymi wiele charakterystycznych  roślin. Znamy te, które goszczą na wigilijnych stołach,  w naszych domach, w kościołach, w szkole, w pracy,  a także na ulicach miast.  Pomimo tego, czy zastanawiamy się  nad tym, co one symbolizują? </vt:lpstr>
      <vt:lpstr>Świerk, jodła i sosna</vt:lpstr>
      <vt:lpstr>Gwiazda betlejemska</vt:lpstr>
      <vt:lpstr>Jemioła</vt:lpstr>
      <vt:lpstr>Grudnik</vt:lpstr>
      <vt:lpstr>Ostrokrzew</vt:lpstr>
      <vt:lpstr>Siano </vt:lpstr>
      <vt:lpstr>Pomarańcza</vt:lpstr>
      <vt:lpstr>ŹRÓDŁA</vt:lpstr>
      <vt:lpstr>ŹRÓDŁA</vt:lpstr>
      <vt:lpstr>ŹRÓDŁA</vt:lpstr>
      <vt:lpstr>ŹRÓDŁA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2022-12-21T18:43:35Z</dcterms:created>
  <dcterms:modified xsi:type="dcterms:W3CDTF">2022-12-21T20:41:43Z</dcterms:modified>
</cp:coreProperties>
</file>