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CFA7AD-1E4D-4301-B7C9-5E2F0AA0EFE6}" v="24" dt="2024-02-10T21:55:17.8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03" d="100"/>
          <a:sy n="103" d="100"/>
        </p:scale>
        <p:origin x="-256" y="-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5" Type="http://schemas.microsoft.com/office/2016/11/relationships/changesInfo" Target="changesInfos/changesInfo1.xml"/><Relationship Id="rId16"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ymek Bogacz" userId="f0f3683c3593b5ea" providerId="LiveId" clId="{9ACFA7AD-1E4D-4301-B7C9-5E2F0AA0EFE6}"/>
    <pc:docChg chg="undo custSel addSld delSld modSld">
      <pc:chgData name="Tymek Bogacz" userId="f0f3683c3593b5ea" providerId="LiveId" clId="{9ACFA7AD-1E4D-4301-B7C9-5E2F0AA0EFE6}" dt="2024-02-10T21:55:20.715" v="3932" actId="26606"/>
      <pc:docMkLst>
        <pc:docMk/>
      </pc:docMkLst>
      <pc:sldChg chg="addSp delSp modSp mod setBg">
        <pc:chgData name="Tymek Bogacz" userId="f0f3683c3593b5ea" providerId="LiveId" clId="{9ACFA7AD-1E4D-4301-B7C9-5E2F0AA0EFE6}" dt="2024-02-10T21:37:06.560" v="2233" actId="255"/>
        <pc:sldMkLst>
          <pc:docMk/>
          <pc:sldMk cId="2304924776" sldId="256"/>
        </pc:sldMkLst>
        <pc:spChg chg="mod">
          <ac:chgData name="Tymek Bogacz" userId="f0f3683c3593b5ea" providerId="LiveId" clId="{9ACFA7AD-1E4D-4301-B7C9-5E2F0AA0EFE6}" dt="2024-02-10T21:36:58.750" v="2232" actId="26606"/>
          <ac:spMkLst>
            <pc:docMk/>
            <pc:sldMk cId="2304924776" sldId="256"/>
            <ac:spMk id="2" creationId="{BBA9DF7E-A6D2-3A1E-29EF-05ED2F4A0AFE}"/>
          </ac:spMkLst>
        </pc:spChg>
        <pc:spChg chg="mod">
          <ac:chgData name="Tymek Bogacz" userId="f0f3683c3593b5ea" providerId="LiveId" clId="{9ACFA7AD-1E4D-4301-B7C9-5E2F0AA0EFE6}" dt="2024-02-10T21:37:06.560" v="2233" actId="255"/>
          <ac:spMkLst>
            <pc:docMk/>
            <pc:sldMk cId="2304924776" sldId="256"/>
            <ac:spMk id="3" creationId="{DFB3A53D-5A81-E483-B195-E7A1A2E3D40F}"/>
          </ac:spMkLst>
        </pc:spChg>
        <pc:spChg chg="add del">
          <ac:chgData name="Tymek Bogacz" userId="f0f3683c3593b5ea" providerId="LiveId" clId="{9ACFA7AD-1E4D-4301-B7C9-5E2F0AA0EFE6}" dt="2024-02-10T21:36:57.586" v="2229" actId="26606"/>
          <ac:spMkLst>
            <pc:docMk/>
            <pc:sldMk cId="2304924776" sldId="256"/>
            <ac:spMk id="8" creationId="{32D45EE4-C4F0-4F72-B1C6-39F596D138A9}"/>
          </ac:spMkLst>
        </pc:spChg>
        <pc:spChg chg="add del">
          <ac:chgData name="Tymek Bogacz" userId="f0f3683c3593b5ea" providerId="LiveId" clId="{9ACFA7AD-1E4D-4301-B7C9-5E2F0AA0EFE6}" dt="2024-02-10T21:36:57.586" v="2229" actId="26606"/>
          <ac:spMkLst>
            <pc:docMk/>
            <pc:sldMk cId="2304924776" sldId="256"/>
            <ac:spMk id="10" creationId="{8C459BAD-4279-4A9D-B0C5-662C5F5ED21F}"/>
          </ac:spMkLst>
        </pc:spChg>
        <pc:spChg chg="add del">
          <ac:chgData name="Tymek Bogacz" userId="f0f3683c3593b5ea" providerId="LiveId" clId="{9ACFA7AD-1E4D-4301-B7C9-5E2F0AA0EFE6}" dt="2024-02-10T21:36:57.586" v="2229" actId="26606"/>
          <ac:spMkLst>
            <pc:docMk/>
            <pc:sldMk cId="2304924776" sldId="256"/>
            <ac:spMk id="12" creationId="{0953BC39-9D68-40BE-BF3C-5C4EB782AF94}"/>
          </ac:spMkLst>
        </pc:spChg>
        <pc:spChg chg="add del">
          <ac:chgData name="Tymek Bogacz" userId="f0f3683c3593b5ea" providerId="LiveId" clId="{9ACFA7AD-1E4D-4301-B7C9-5E2F0AA0EFE6}" dt="2024-02-10T21:36:58.745" v="2231" actId="26606"/>
          <ac:spMkLst>
            <pc:docMk/>
            <pc:sldMk cId="2304924776" sldId="256"/>
            <ac:spMk id="14" creationId="{289ED1AA-8684-4D37-B208-8777E1A7780D}"/>
          </ac:spMkLst>
        </pc:spChg>
        <pc:spChg chg="add del">
          <ac:chgData name="Tymek Bogacz" userId="f0f3683c3593b5ea" providerId="LiveId" clId="{9ACFA7AD-1E4D-4301-B7C9-5E2F0AA0EFE6}" dt="2024-02-10T21:36:58.745" v="2231" actId="26606"/>
          <ac:spMkLst>
            <pc:docMk/>
            <pc:sldMk cId="2304924776" sldId="256"/>
            <ac:spMk id="15" creationId="{4180E01B-B1F4-437C-807D-1C930718EE64}"/>
          </ac:spMkLst>
        </pc:spChg>
        <pc:spChg chg="add del">
          <ac:chgData name="Tymek Bogacz" userId="f0f3683c3593b5ea" providerId="LiveId" clId="{9ACFA7AD-1E4D-4301-B7C9-5E2F0AA0EFE6}" dt="2024-02-10T21:36:58.745" v="2231" actId="26606"/>
          <ac:spMkLst>
            <pc:docMk/>
            <pc:sldMk cId="2304924776" sldId="256"/>
            <ac:spMk id="16" creationId="{41F77738-2AF0-4750-A0C7-F97C2C17590E}"/>
          </ac:spMkLst>
        </pc:spChg>
        <pc:spChg chg="add">
          <ac:chgData name="Tymek Bogacz" userId="f0f3683c3593b5ea" providerId="LiveId" clId="{9ACFA7AD-1E4D-4301-B7C9-5E2F0AA0EFE6}" dt="2024-02-10T21:36:58.750" v="2232" actId="26606"/>
          <ac:spMkLst>
            <pc:docMk/>
            <pc:sldMk cId="2304924776" sldId="256"/>
            <ac:spMk id="18" creationId="{32D45EE4-C4F0-4F72-B1C6-39F596D138A9}"/>
          </ac:spMkLst>
        </pc:spChg>
        <pc:spChg chg="add">
          <ac:chgData name="Tymek Bogacz" userId="f0f3683c3593b5ea" providerId="LiveId" clId="{9ACFA7AD-1E4D-4301-B7C9-5E2F0AA0EFE6}" dt="2024-02-10T21:36:58.750" v="2232" actId="26606"/>
          <ac:spMkLst>
            <pc:docMk/>
            <pc:sldMk cId="2304924776" sldId="256"/>
            <ac:spMk id="19" creationId="{8C459BAD-4279-4A9D-B0C5-662C5F5ED21F}"/>
          </ac:spMkLst>
        </pc:spChg>
        <pc:spChg chg="add">
          <ac:chgData name="Tymek Bogacz" userId="f0f3683c3593b5ea" providerId="LiveId" clId="{9ACFA7AD-1E4D-4301-B7C9-5E2F0AA0EFE6}" dt="2024-02-10T21:36:58.750" v="2232" actId="26606"/>
          <ac:spMkLst>
            <pc:docMk/>
            <pc:sldMk cId="2304924776" sldId="256"/>
            <ac:spMk id="20" creationId="{0953BC39-9D68-40BE-BF3C-5C4EB782AF94}"/>
          </ac:spMkLst>
        </pc:spChg>
      </pc:sldChg>
      <pc:sldChg chg="addSp delSp modSp mod">
        <pc:chgData name="Tymek Bogacz" userId="f0f3683c3593b5ea" providerId="LiveId" clId="{9ACFA7AD-1E4D-4301-B7C9-5E2F0AA0EFE6}" dt="2024-02-10T21:35:02.332" v="2223" actId="26606"/>
        <pc:sldMkLst>
          <pc:docMk/>
          <pc:sldMk cId="4244471843" sldId="257"/>
        </pc:sldMkLst>
        <pc:spChg chg="mod">
          <ac:chgData name="Tymek Bogacz" userId="f0f3683c3593b5ea" providerId="LiveId" clId="{9ACFA7AD-1E4D-4301-B7C9-5E2F0AA0EFE6}" dt="2024-02-10T21:35:02.332" v="2223" actId="26606"/>
          <ac:spMkLst>
            <pc:docMk/>
            <pc:sldMk cId="4244471843" sldId="257"/>
            <ac:spMk id="2" creationId="{F3079F9E-9B3C-12DE-DC4A-BF7F06030973}"/>
          </ac:spMkLst>
        </pc:spChg>
        <pc:spChg chg="mod">
          <ac:chgData name="Tymek Bogacz" userId="f0f3683c3593b5ea" providerId="LiveId" clId="{9ACFA7AD-1E4D-4301-B7C9-5E2F0AA0EFE6}" dt="2024-02-10T21:35:02.332" v="2223" actId="26606"/>
          <ac:spMkLst>
            <pc:docMk/>
            <pc:sldMk cId="4244471843" sldId="257"/>
            <ac:spMk id="3" creationId="{AB2403F0-5185-989E-545D-F9CF83E931E1}"/>
          </ac:spMkLst>
        </pc:spChg>
        <pc:spChg chg="del">
          <ac:chgData name="Tymek Bogacz" userId="f0f3683c3593b5ea" providerId="LiveId" clId="{9ACFA7AD-1E4D-4301-B7C9-5E2F0AA0EFE6}" dt="2024-02-10T21:35:02.332" v="2223" actId="26606"/>
          <ac:spMkLst>
            <pc:docMk/>
            <pc:sldMk cId="4244471843" sldId="257"/>
            <ac:spMk id="9" creationId="{C0763A76-9F1C-4FC5-82B7-DD475DA461B2}"/>
          </ac:spMkLst>
        </pc:spChg>
        <pc:spChg chg="del">
          <ac:chgData name="Tymek Bogacz" userId="f0f3683c3593b5ea" providerId="LiveId" clId="{9ACFA7AD-1E4D-4301-B7C9-5E2F0AA0EFE6}" dt="2024-02-10T21:35:02.332" v="2223" actId="26606"/>
          <ac:spMkLst>
            <pc:docMk/>
            <pc:sldMk cId="4244471843" sldId="257"/>
            <ac:spMk id="11" creationId="{E81BF4F6-F2CF-4984-9D14-D6966D92F99F}"/>
          </ac:spMkLst>
        </pc:spChg>
        <pc:spChg chg="add">
          <ac:chgData name="Tymek Bogacz" userId="f0f3683c3593b5ea" providerId="LiveId" clId="{9ACFA7AD-1E4D-4301-B7C9-5E2F0AA0EFE6}" dt="2024-02-10T21:35:02.332" v="2223" actId="26606"/>
          <ac:spMkLst>
            <pc:docMk/>
            <pc:sldMk cId="4244471843" sldId="257"/>
            <ac:spMk id="16" creationId="{F13C74B1-5B17-4795-BED0-7140497B445A}"/>
          </ac:spMkLst>
        </pc:spChg>
        <pc:spChg chg="add">
          <ac:chgData name="Tymek Bogacz" userId="f0f3683c3593b5ea" providerId="LiveId" clId="{9ACFA7AD-1E4D-4301-B7C9-5E2F0AA0EFE6}" dt="2024-02-10T21:35:02.332" v="2223" actId="26606"/>
          <ac:spMkLst>
            <pc:docMk/>
            <pc:sldMk cId="4244471843" sldId="257"/>
            <ac:spMk id="18" creationId="{D4974D33-8DC5-464E-8C6D-BE58F0669C17}"/>
          </ac:spMkLst>
        </pc:spChg>
        <pc:picChg chg="mod">
          <ac:chgData name="Tymek Bogacz" userId="f0f3683c3593b5ea" providerId="LiveId" clId="{9ACFA7AD-1E4D-4301-B7C9-5E2F0AA0EFE6}" dt="2024-02-10T21:35:02.332" v="2223" actId="26606"/>
          <ac:picMkLst>
            <pc:docMk/>
            <pc:sldMk cId="4244471843" sldId="257"/>
            <ac:picMk id="5" creationId="{B042407F-FFAA-E84A-9733-936665B0CA9B}"/>
          </ac:picMkLst>
        </pc:picChg>
      </pc:sldChg>
      <pc:sldChg chg="addSp delSp modSp mod setBg">
        <pc:chgData name="Tymek Bogacz" userId="f0f3683c3593b5ea" providerId="LiveId" clId="{9ACFA7AD-1E4D-4301-B7C9-5E2F0AA0EFE6}" dt="2024-02-10T21:35:44.595" v="2227"/>
        <pc:sldMkLst>
          <pc:docMk/>
          <pc:sldMk cId="311943413" sldId="259"/>
        </pc:sldMkLst>
        <pc:spChg chg="mod">
          <ac:chgData name="Tymek Bogacz" userId="f0f3683c3593b5ea" providerId="LiveId" clId="{9ACFA7AD-1E4D-4301-B7C9-5E2F0AA0EFE6}" dt="2024-02-10T20:21:14.703" v="182" actId="26606"/>
          <ac:spMkLst>
            <pc:docMk/>
            <pc:sldMk cId="311943413" sldId="259"/>
            <ac:spMk id="2" creationId="{0D0AAFD2-F1DD-1CC8-DAC2-6D4C8B3B7D9D}"/>
          </ac:spMkLst>
        </pc:spChg>
        <pc:spChg chg="mod ord">
          <ac:chgData name="Tymek Bogacz" userId="f0f3683c3593b5ea" providerId="LiveId" clId="{9ACFA7AD-1E4D-4301-B7C9-5E2F0AA0EFE6}" dt="2024-02-10T20:21:14.703" v="182" actId="26606"/>
          <ac:spMkLst>
            <pc:docMk/>
            <pc:sldMk cId="311943413" sldId="259"/>
            <ac:spMk id="3" creationId="{69D240B6-785A-C1D3-70C5-FFD4C50D335F}"/>
          </ac:spMkLst>
        </pc:spChg>
        <pc:spChg chg="add del">
          <ac:chgData name="Tymek Bogacz" userId="f0f3683c3593b5ea" providerId="LiveId" clId="{9ACFA7AD-1E4D-4301-B7C9-5E2F0AA0EFE6}" dt="2024-02-10T19:53:15.065" v="111" actId="26606"/>
          <ac:spMkLst>
            <pc:docMk/>
            <pc:sldMk cId="311943413" sldId="259"/>
            <ac:spMk id="9" creationId="{9F7D5CDA-D291-4307-BF55-1381FED29634}"/>
          </ac:spMkLst>
        </pc:spChg>
        <pc:spChg chg="add del">
          <ac:chgData name="Tymek Bogacz" userId="f0f3683c3593b5ea" providerId="LiveId" clId="{9ACFA7AD-1E4D-4301-B7C9-5E2F0AA0EFE6}" dt="2024-02-10T19:53:18.907" v="113" actId="26606"/>
          <ac:spMkLst>
            <pc:docMk/>
            <pc:sldMk cId="311943413" sldId="259"/>
            <ac:spMk id="11" creationId="{D4974D33-8DC5-464E-8C6D-BE58F0669C17}"/>
          </ac:spMkLst>
        </pc:spChg>
        <pc:spChg chg="add del">
          <ac:chgData name="Tymek Bogacz" userId="f0f3683c3593b5ea" providerId="LiveId" clId="{9ACFA7AD-1E4D-4301-B7C9-5E2F0AA0EFE6}" dt="2024-02-10T19:53:18.907" v="113" actId="26606"/>
          <ac:spMkLst>
            <pc:docMk/>
            <pc:sldMk cId="311943413" sldId="259"/>
            <ac:spMk id="12" creationId="{F13C74B1-5B17-4795-BED0-7140497B445A}"/>
          </ac:spMkLst>
        </pc:spChg>
        <pc:spChg chg="add del">
          <ac:chgData name="Tymek Bogacz" userId="f0f3683c3593b5ea" providerId="LiveId" clId="{9ACFA7AD-1E4D-4301-B7C9-5E2F0AA0EFE6}" dt="2024-02-10T19:56:32.109" v="126" actId="26606"/>
          <ac:spMkLst>
            <pc:docMk/>
            <pc:sldMk cId="311943413" sldId="259"/>
            <ac:spMk id="15" creationId="{3ECBE1F1-D69B-4AFA-ABD5-8E41720EF6DE}"/>
          </ac:spMkLst>
        </pc:spChg>
        <pc:spChg chg="add del">
          <ac:chgData name="Tymek Bogacz" userId="f0f3683c3593b5ea" providerId="LiveId" clId="{9ACFA7AD-1E4D-4301-B7C9-5E2F0AA0EFE6}" dt="2024-02-10T19:56:32.109" v="126" actId="26606"/>
          <ac:spMkLst>
            <pc:docMk/>
            <pc:sldMk cId="311943413" sldId="259"/>
            <ac:spMk id="17" creationId="{603A6265-E10C-4B85-9C20-E75FCAF9CC63}"/>
          </ac:spMkLst>
        </pc:spChg>
        <pc:spChg chg="add del">
          <ac:chgData name="Tymek Bogacz" userId="f0f3683c3593b5ea" providerId="LiveId" clId="{9ACFA7AD-1E4D-4301-B7C9-5E2F0AA0EFE6}" dt="2024-02-10T19:57:01.052" v="138" actId="26606"/>
          <ac:spMkLst>
            <pc:docMk/>
            <pc:sldMk cId="311943413" sldId="259"/>
            <ac:spMk id="1031" creationId="{99F1FFA9-D672-408C-9220-ADEEC6ABDD09}"/>
          </ac:spMkLst>
        </pc:spChg>
        <pc:spChg chg="add del">
          <ac:chgData name="Tymek Bogacz" userId="f0f3683c3593b5ea" providerId="LiveId" clId="{9ACFA7AD-1E4D-4301-B7C9-5E2F0AA0EFE6}" dt="2024-02-10T19:56:44.217" v="129" actId="26606"/>
          <ac:spMkLst>
            <pc:docMk/>
            <pc:sldMk cId="311943413" sldId="259"/>
            <ac:spMk id="1036" creationId="{04812C46-200A-4DEB-A05E-3ED6C68C2387}"/>
          </ac:spMkLst>
        </pc:spChg>
        <pc:spChg chg="add del">
          <ac:chgData name="Tymek Bogacz" userId="f0f3683c3593b5ea" providerId="LiveId" clId="{9ACFA7AD-1E4D-4301-B7C9-5E2F0AA0EFE6}" dt="2024-02-10T19:56:44.217" v="129" actId="26606"/>
          <ac:spMkLst>
            <pc:docMk/>
            <pc:sldMk cId="311943413" sldId="259"/>
            <ac:spMk id="1038" creationId="{D1EA859B-E555-4109-94F3-6700E046E008}"/>
          </ac:spMkLst>
        </pc:spChg>
        <pc:spChg chg="add del">
          <ac:chgData name="Tymek Bogacz" userId="f0f3683c3593b5ea" providerId="LiveId" clId="{9ACFA7AD-1E4D-4301-B7C9-5E2F0AA0EFE6}" dt="2024-02-10T19:56:46.386" v="131" actId="26606"/>
          <ac:spMkLst>
            <pc:docMk/>
            <pc:sldMk cId="311943413" sldId="259"/>
            <ac:spMk id="1040" creationId="{79BB35BC-D5C2-4C8B-A22A-A71E6191913B}"/>
          </ac:spMkLst>
        </pc:spChg>
        <pc:spChg chg="add del">
          <ac:chgData name="Tymek Bogacz" userId="f0f3683c3593b5ea" providerId="LiveId" clId="{9ACFA7AD-1E4D-4301-B7C9-5E2F0AA0EFE6}" dt="2024-02-10T19:56:50.854" v="133" actId="26606"/>
          <ac:spMkLst>
            <pc:docMk/>
            <pc:sldMk cId="311943413" sldId="259"/>
            <ac:spMk id="1042" creationId="{9F7D5CDA-D291-4307-BF55-1381FED29634}"/>
          </ac:spMkLst>
        </pc:spChg>
        <pc:spChg chg="add del">
          <ac:chgData name="Tymek Bogacz" userId="f0f3683c3593b5ea" providerId="LiveId" clId="{9ACFA7AD-1E4D-4301-B7C9-5E2F0AA0EFE6}" dt="2024-02-10T19:56:50.854" v="133" actId="26606"/>
          <ac:spMkLst>
            <pc:docMk/>
            <pc:sldMk cId="311943413" sldId="259"/>
            <ac:spMk id="1043" creationId="{59B296B9-C5A5-4E4F-9B60-C907B5F1466C}"/>
          </ac:spMkLst>
        </pc:spChg>
        <pc:spChg chg="add del">
          <ac:chgData name="Tymek Bogacz" userId="f0f3683c3593b5ea" providerId="LiveId" clId="{9ACFA7AD-1E4D-4301-B7C9-5E2F0AA0EFE6}" dt="2024-02-10T19:56:50.854" v="133" actId="26606"/>
          <ac:spMkLst>
            <pc:docMk/>
            <pc:sldMk cId="311943413" sldId="259"/>
            <ac:spMk id="1044" creationId="{D0300FD3-5AF1-6305-15FA-9078072672E2}"/>
          </ac:spMkLst>
        </pc:spChg>
        <pc:spChg chg="add del">
          <ac:chgData name="Tymek Bogacz" userId="f0f3683c3593b5ea" providerId="LiveId" clId="{9ACFA7AD-1E4D-4301-B7C9-5E2F0AA0EFE6}" dt="2024-02-10T19:56:57.922" v="135" actId="26606"/>
          <ac:spMkLst>
            <pc:docMk/>
            <pc:sldMk cId="311943413" sldId="259"/>
            <ac:spMk id="1046" creationId="{2B97F24A-32CE-4C1C-A50D-3016B394DCFB}"/>
          </ac:spMkLst>
        </pc:spChg>
        <pc:spChg chg="add del">
          <ac:chgData name="Tymek Bogacz" userId="f0f3683c3593b5ea" providerId="LiveId" clId="{9ACFA7AD-1E4D-4301-B7C9-5E2F0AA0EFE6}" dt="2024-02-10T19:56:57.922" v="135" actId="26606"/>
          <ac:spMkLst>
            <pc:docMk/>
            <pc:sldMk cId="311943413" sldId="259"/>
            <ac:spMk id="1047" creationId="{CD8B4F24-440B-49E9-B85D-733523DC064B}"/>
          </ac:spMkLst>
        </pc:spChg>
        <pc:spChg chg="add del">
          <ac:chgData name="Tymek Bogacz" userId="f0f3683c3593b5ea" providerId="LiveId" clId="{9ACFA7AD-1E4D-4301-B7C9-5E2F0AA0EFE6}" dt="2024-02-10T19:57:01.047" v="137" actId="26606"/>
          <ac:spMkLst>
            <pc:docMk/>
            <pc:sldMk cId="311943413" sldId="259"/>
            <ac:spMk id="1049" creationId="{F13C74B1-5B17-4795-BED0-7140497B445A}"/>
          </ac:spMkLst>
        </pc:spChg>
        <pc:spChg chg="add del">
          <ac:chgData name="Tymek Bogacz" userId="f0f3683c3593b5ea" providerId="LiveId" clId="{9ACFA7AD-1E4D-4301-B7C9-5E2F0AA0EFE6}" dt="2024-02-10T19:57:01.047" v="137" actId="26606"/>
          <ac:spMkLst>
            <pc:docMk/>
            <pc:sldMk cId="311943413" sldId="259"/>
            <ac:spMk id="1050" creationId="{D4974D33-8DC5-464E-8C6D-BE58F0669C17}"/>
          </ac:spMkLst>
        </pc:spChg>
        <pc:spChg chg="add del">
          <ac:chgData name="Tymek Bogacz" userId="f0f3683c3593b5ea" providerId="LiveId" clId="{9ACFA7AD-1E4D-4301-B7C9-5E2F0AA0EFE6}" dt="2024-02-10T19:57:54.831" v="153" actId="26606"/>
          <ac:spMkLst>
            <pc:docMk/>
            <pc:sldMk cId="311943413" sldId="259"/>
            <ac:spMk id="1052" creationId="{2B97F24A-32CE-4C1C-A50D-3016B394DCFB}"/>
          </ac:spMkLst>
        </pc:spChg>
        <pc:spChg chg="add del">
          <ac:chgData name="Tymek Bogacz" userId="f0f3683c3593b5ea" providerId="LiveId" clId="{9ACFA7AD-1E4D-4301-B7C9-5E2F0AA0EFE6}" dt="2024-02-10T19:57:54.831" v="153" actId="26606"/>
          <ac:spMkLst>
            <pc:docMk/>
            <pc:sldMk cId="311943413" sldId="259"/>
            <ac:spMk id="1053" creationId="{CD8B4F24-440B-49E9-B85D-733523DC064B}"/>
          </ac:spMkLst>
        </pc:spChg>
        <pc:spChg chg="add del">
          <ac:chgData name="Tymek Bogacz" userId="f0f3683c3593b5ea" providerId="LiveId" clId="{9ACFA7AD-1E4D-4301-B7C9-5E2F0AA0EFE6}" dt="2024-02-10T19:57:23.668" v="142" actId="26606"/>
          <ac:spMkLst>
            <pc:docMk/>
            <pc:sldMk cId="311943413" sldId="259"/>
            <ac:spMk id="1058" creationId="{743AA782-23D1-4521-8CAD-47662984AA08}"/>
          </ac:spMkLst>
        </pc:spChg>
        <pc:spChg chg="add del">
          <ac:chgData name="Tymek Bogacz" userId="f0f3683c3593b5ea" providerId="LiveId" clId="{9ACFA7AD-1E4D-4301-B7C9-5E2F0AA0EFE6}" dt="2024-02-10T19:57:23.668" v="142" actId="26606"/>
          <ac:spMkLst>
            <pc:docMk/>
            <pc:sldMk cId="311943413" sldId="259"/>
            <ac:spMk id="1060" creationId="{71877DBC-BB60-40F0-AC93-2ACDBAAE60CE}"/>
          </ac:spMkLst>
        </pc:spChg>
        <pc:spChg chg="add del">
          <ac:chgData name="Tymek Bogacz" userId="f0f3683c3593b5ea" providerId="LiveId" clId="{9ACFA7AD-1E4D-4301-B7C9-5E2F0AA0EFE6}" dt="2024-02-10T19:57:36.366" v="144" actId="26606"/>
          <ac:spMkLst>
            <pc:docMk/>
            <pc:sldMk cId="311943413" sldId="259"/>
            <ac:spMk id="1062" creationId="{F13C74B1-5B17-4795-BED0-7140497B445A}"/>
          </ac:spMkLst>
        </pc:spChg>
        <pc:spChg chg="add del">
          <ac:chgData name="Tymek Bogacz" userId="f0f3683c3593b5ea" providerId="LiveId" clId="{9ACFA7AD-1E4D-4301-B7C9-5E2F0AA0EFE6}" dt="2024-02-10T19:57:36.366" v="144" actId="26606"/>
          <ac:spMkLst>
            <pc:docMk/>
            <pc:sldMk cId="311943413" sldId="259"/>
            <ac:spMk id="1063" creationId="{D4974D33-8DC5-464E-8C6D-BE58F0669C17}"/>
          </ac:spMkLst>
        </pc:spChg>
        <pc:spChg chg="add del">
          <ac:chgData name="Tymek Bogacz" userId="f0f3683c3593b5ea" providerId="LiveId" clId="{9ACFA7AD-1E4D-4301-B7C9-5E2F0AA0EFE6}" dt="2024-02-10T19:57:37.774" v="146" actId="26606"/>
          <ac:spMkLst>
            <pc:docMk/>
            <pc:sldMk cId="311943413" sldId="259"/>
            <ac:spMk id="1065" creationId="{2B97F24A-32CE-4C1C-A50D-3016B394DCFB}"/>
          </ac:spMkLst>
        </pc:spChg>
        <pc:spChg chg="add del">
          <ac:chgData name="Tymek Bogacz" userId="f0f3683c3593b5ea" providerId="LiveId" clId="{9ACFA7AD-1E4D-4301-B7C9-5E2F0AA0EFE6}" dt="2024-02-10T19:57:37.774" v="146" actId="26606"/>
          <ac:spMkLst>
            <pc:docMk/>
            <pc:sldMk cId="311943413" sldId="259"/>
            <ac:spMk id="1066" creationId="{CD8B4F24-440B-49E9-B85D-733523DC064B}"/>
          </ac:spMkLst>
        </pc:spChg>
        <pc:spChg chg="add del">
          <ac:chgData name="Tymek Bogacz" userId="f0f3683c3593b5ea" providerId="LiveId" clId="{9ACFA7AD-1E4D-4301-B7C9-5E2F0AA0EFE6}" dt="2024-02-10T19:57:39.455" v="148" actId="26606"/>
          <ac:spMkLst>
            <pc:docMk/>
            <pc:sldMk cId="311943413" sldId="259"/>
            <ac:spMk id="1068" creationId="{F13C74B1-5B17-4795-BED0-7140497B445A}"/>
          </ac:spMkLst>
        </pc:spChg>
        <pc:spChg chg="add del">
          <ac:chgData name="Tymek Bogacz" userId="f0f3683c3593b5ea" providerId="LiveId" clId="{9ACFA7AD-1E4D-4301-B7C9-5E2F0AA0EFE6}" dt="2024-02-10T19:57:39.455" v="148" actId="26606"/>
          <ac:spMkLst>
            <pc:docMk/>
            <pc:sldMk cId="311943413" sldId="259"/>
            <ac:spMk id="1069" creationId="{D4974D33-8DC5-464E-8C6D-BE58F0669C17}"/>
          </ac:spMkLst>
        </pc:spChg>
        <pc:spChg chg="add del">
          <ac:chgData name="Tymek Bogacz" userId="f0f3683c3593b5ea" providerId="LiveId" clId="{9ACFA7AD-1E4D-4301-B7C9-5E2F0AA0EFE6}" dt="2024-02-10T19:57:46.374" v="150" actId="26606"/>
          <ac:spMkLst>
            <pc:docMk/>
            <pc:sldMk cId="311943413" sldId="259"/>
            <ac:spMk id="1071" creationId="{743AA782-23D1-4521-8CAD-47662984AA08}"/>
          </ac:spMkLst>
        </pc:spChg>
        <pc:spChg chg="add del">
          <ac:chgData name="Tymek Bogacz" userId="f0f3683c3593b5ea" providerId="LiveId" clId="{9ACFA7AD-1E4D-4301-B7C9-5E2F0AA0EFE6}" dt="2024-02-10T19:57:46.374" v="150" actId="26606"/>
          <ac:spMkLst>
            <pc:docMk/>
            <pc:sldMk cId="311943413" sldId="259"/>
            <ac:spMk id="1072" creationId="{71877DBC-BB60-40F0-AC93-2ACDBAAE60CE}"/>
          </ac:spMkLst>
        </pc:spChg>
        <pc:spChg chg="add del">
          <ac:chgData name="Tymek Bogacz" userId="f0f3683c3593b5ea" providerId="LiveId" clId="{9ACFA7AD-1E4D-4301-B7C9-5E2F0AA0EFE6}" dt="2024-02-10T19:57:54.828" v="152" actId="26606"/>
          <ac:spMkLst>
            <pc:docMk/>
            <pc:sldMk cId="311943413" sldId="259"/>
            <ac:spMk id="1074" creationId="{2B97F24A-32CE-4C1C-A50D-3016B394DCFB}"/>
          </ac:spMkLst>
        </pc:spChg>
        <pc:spChg chg="add del">
          <ac:chgData name="Tymek Bogacz" userId="f0f3683c3593b5ea" providerId="LiveId" clId="{9ACFA7AD-1E4D-4301-B7C9-5E2F0AA0EFE6}" dt="2024-02-10T19:57:54.828" v="152" actId="26606"/>
          <ac:spMkLst>
            <pc:docMk/>
            <pc:sldMk cId="311943413" sldId="259"/>
            <ac:spMk id="1075" creationId="{6357EC4F-235E-4222-A36F-C7878ACE37F2}"/>
          </ac:spMkLst>
        </pc:spChg>
        <pc:spChg chg="add del">
          <ac:chgData name="Tymek Bogacz" userId="f0f3683c3593b5ea" providerId="LiveId" clId="{9ACFA7AD-1E4D-4301-B7C9-5E2F0AA0EFE6}" dt="2024-02-10T20:21:14.703" v="182" actId="26606"/>
          <ac:spMkLst>
            <pc:docMk/>
            <pc:sldMk cId="311943413" sldId="259"/>
            <ac:spMk id="1077" creationId="{2B97F24A-32CE-4C1C-A50D-3016B394DCFB}"/>
          </ac:spMkLst>
        </pc:spChg>
        <pc:spChg chg="add del">
          <ac:chgData name="Tymek Bogacz" userId="f0f3683c3593b5ea" providerId="LiveId" clId="{9ACFA7AD-1E4D-4301-B7C9-5E2F0AA0EFE6}" dt="2024-02-10T20:21:14.703" v="182" actId="26606"/>
          <ac:spMkLst>
            <pc:docMk/>
            <pc:sldMk cId="311943413" sldId="259"/>
            <ac:spMk id="1078" creationId="{CD8B4F24-440B-49E9-B85D-733523DC064B}"/>
          </ac:spMkLst>
        </pc:spChg>
        <pc:spChg chg="add del">
          <ac:chgData name="Tymek Bogacz" userId="f0f3683c3593b5ea" providerId="LiveId" clId="{9ACFA7AD-1E4D-4301-B7C9-5E2F0AA0EFE6}" dt="2024-02-10T20:21:13.746" v="179" actId="26606"/>
          <ac:spMkLst>
            <pc:docMk/>
            <pc:sldMk cId="311943413" sldId="259"/>
            <ac:spMk id="1083" creationId="{743AA782-23D1-4521-8CAD-47662984AA08}"/>
          </ac:spMkLst>
        </pc:spChg>
        <pc:spChg chg="add del">
          <ac:chgData name="Tymek Bogacz" userId="f0f3683c3593b5ea" providerId="LiveId" clId="{9ACFA7AD-1E4D-4301-B7C9-5E2F0AA0EFE6}" dt="2024-02-10T20:21:13.746" v="179" actId="26606"/>
          <ac:spMkLst>
            <pc:docMk/>
            <pc:sldMk cId="311943413" sldId="259"/>
            <ac:spMk id="1085" creationId="{71877DBC-BB60-40F0-AC93-2ACDBAAE60CE}"/>
          </ac:spMkLst>
        </pc:spChg>
        <pc:spChg chg="add del">
          <ac:chgData name="Tymek Bogacz" userId="f0f3683c3593b5ea" providerId="LiveId" clId="{9ACFA7AD-1E4D-4301-B7C9-5E2F0AA0EFE6}" dt="2024-02-10T20:21:14.698" v="181" actId="26606"/>
          <ac:spMkLst>
            <pc:docMk/>
            <pc:sldMk cId="311943413" sldId="259"/>
            <ac:spMk id="1087" creationId="{2B97F24A-32CE-4C1C-A50D-3016B394DCFB}"/>
          </ac:spMkLst>
        </pc:spChg>
        <pc:spChg chg="add del">
          <ac:chgData name="Tymek Bogacz" userId="f0f3683c3593b5ea" providerId="LiveId" clId="{9ACFA7AD-1E4D-4301-B7C9-5E2F0AA0EFE6}" dt="2024-02-10T20:21:14.698" v="181" actId="26606"/>
          <ac:spMkLst>
            <pc:docMk/>
            <pc:sldMk cId="311943413" sldId="259"/>
            <ac:spMk id="1088" creationId="{6357EC4F-235E-4222-A36F-C7878ACE37F2}"/>
          </ac:spMkLst>
        </pc:spChg>
        <pc:spChg chg="add del">
          <ac:chgData name="Tymek Bogacz" userId="f0f3683c3593b5ea" providerId="LiveId" clId="{9ACFA7AD-1E4D-4301-B7C9-5E2F0AA0EFE6}" dt="2024-02-10T21:35:19.699" v="2225" actId="26606"/>
          <ac:spMkLst>
            <pc:docMk/>
            <pc:sldMk cId="311943413" sldId="259"/>
            <ac:spMk id="1090" creationId="{743AA782-23D1-4521-8CAD-47662984AA08}"/>
          </ac:spMkLst>
        </pc:spChg>
        <pc:spChg chg="add del">
          <ac:chgData name="Tymek Bogacz" userId="f0f3683c3593b5ea" providerId="LiveId" clId="{9ACFA7AD-1E4D-4301-B7C9-5E2F0AA0EFE6}" dt="2024-02-10T21:35:19.699" v="2225" actId="26606"/>
          <ac:spMkLst>
            <pc:docMk/>
            <pc:sldMk cId="311943413" sldId="259"/>
            <ac:spMk id="1091" creationId="{71877DBC-BB60-40F0-AC93-2ACDBAAE60CE}"/>
          </ac:spMkLst>
        </pc:spChg>
        <pc:spChg chg="add">
          <ac:chgData name="Tymek Bogacz" userId="f0f3683c3593b5ea" providerId="LiveId" clId="{9ACFA7AD-1E4D-4301-B7C9-5E2F0AA0EFE6}" dt="2024-02-10T21:35:19.699" v="2225" actId="26606"/>
          <ac:spMkLst>
            <pc:docMk/>
            <pc:sldMk cId="311943413" sldId="259"/>
            <ac:spMk id="1096" creationId="{743AA782-23D1-4521-8CAD-47662984AA08}"/>
          </ac:spMkLst>
        </pc:spChg>
        <pc:spChg chg="add">
          <ac:chgData name="Tymek Bogacz" userId="f0f3683c3593b5ea" providerId="LiveId" clId="{9ACFA7AD-1E4D-4301-B7C9-5E2F0AA0EFE6}" dt="2024-02-10T21:35:19.699" v="2225" actId="26606"/>
          <ac:spMkLst>
            <pc:docMk/>
            <pc:sldMk cId="311943413" sldId="259"/>
            <ac:spMk id="1098" creationId="{71877DBC-BB60-40F0-AC93-2ACDBAAE60CE}"/>
          </ac:spMkLst>
        </pc:spChg>
        <pc:picChg chg="add mod">
          <ac:chgData name="Tymek Bogacz" userId="f0f3683c3593b5ea" providerId="LiveId" clId="{9ACFA7AD-1E4D-4301-B7C9-5E2F0AA0EFE6}" dt="2024-02-10T21:35:44.595" v="2227"/>
          <ac:picMkLst>
            <pc:docMk/>
            <pc:sldMk cId="311943413" sldId="259"/>
            <ac:picMk id="4" creationId="{F419ADAF-CCAD-D861-11C1-25A5C6E7D8CB}"/>
          </ac:picMkLst>
        </pc:picChg>
        <pc:picChg chg="add del">
          <ac:chgData name="Tymek Bogacz" userId="f0f3683c3593b5ea" providerId="LiveId" clId="{9ACFA7AD-1E4D-4301-B7C9-5E2F0AA0EFE6}" dt="2024-02-10T19:53:15.065" v="111" actId="26606"/>
          <ac:picMkLst>
            <pc:docMk/>
            <pc:sldMk cId="311943413" sldId="259"/>
            <ac:picMk id="5" creationId="{CC6B52D9-27A6-C0E8-E392-BD781FC083AF}"/>
          </ac:picMkLst>
        </pc:picChg>
        <pc:picChg chg="add del">
          <ac:chgData name="Tymek Bogacz" userId="f0f3683c3593b5ea" providerId="LiveId" clId="{9ACFA7AD-1E4D-4301-B7C9-5E2F0AA0EFE6}" dt="2024-02-10T19:53:18.907" v="113" actId="26606"/>
          <ac:picMkLst>
            <pc:docMk/>
            <pc:sldMk cId="311943413" sldId="259"/>
            <ac:picMk id="13" creationId="{1CA6BAB0-1027-65B2-9280-4D3617FCE0A8}"/>
          </ac:picMkLst>
        </pc:picChg>
        <pc:picChg chg="add del mod ord">
          <ac:chgData name="Tymek Bogacz" userId="f0f3683c3593b5ea" providerId="LiveId" clId="{9ACFA7AD-1E4D-4301-B7C9-5E2F0AA0EFE6}" dt="2024-02-10T19:56:37.911" v="127" actId="21"/>
          <ac:picMkLst>
            <pc:docMk/>
            <pc:sldMk cId="311943413" sldId="259"/>
            <ac:picMk id="16" creationId="{8FDA8E1D-9E3C-6924-58F6-E7F48BB53F9A}"/>
          </ac:picMkLst>
        </pc:picChg>
        <pc:picChg chg="add del mod ord">
          <ac:chgData name="Tymek Bogacz" userId="f0f3683c3593b5ea" providerId="LiveId" clId="{9ACFA7AD-1E4D-4301-B7C9-5E2F0AA0EFE6}" dt="2024-02-10T19:57:05.628" v="139" actId="21"/>
          <ac:picMkLst>
            <pc:docMk/>
            <pc:sldMk cId="311943413" sldId="259"/>
            <ac:picMk id="1026" creationId="{98AACA6A-ADF1-E8FC-5C8D-CBEB03F6D916}"/>
          </ac:picMkLst>
        </pc:picChg>
        <pc:picChg chg="add del mod">
          <ac:chgData name="Tymek Bogacz" userId="f0f3683c3593b5ea" providerId="LiveId" clId="{9ACFA7AD-1E4D-4301-B7C9-5E2F0AA0EFE6}" dt="2024-02-10T21:35:43.980" v="2226" actId="21"/>
          <ac:picMkLst>
            <pc:docMk/>
            <pc:sldMk cId="311943413" sldId="259"/>
            <ac:picMk id="1028" creationId="{F419ADAF-CCAD-D861-11C1-25A5C6E7D8CB}"/>
          </ac:picMkLst>
        </pc:picChg>
      </pc:sldChg>
      <pc:sldChg chg="addSp delSp modSp new mod setBg">
        <pc:chgData name="Tymek Bogacz" userId="f0f3683c3593b5ea" providerId="LiveId" clId="{9ACFA7AD-1E4D-4301-B7C9-5E2F0AA0EFE6}" dt="2024-02-10T20:31:53.725" v="1189" actId="26606"/>
        <pc:sldMkLst>
          <pc:docMk/>
          <pc:sldMk cId="3990190067" sldId="260"/>
        </pc:sldMkLst>
        <pc:spChg chg="mod">
          <ac:chgData name="Tymek Bogacz" userId="f0f3683c3593b5ea" providerId="LiveId" clId="{9ACFA7AD-1E4D-4301-B7C9-5E2F0AA0EFE6}" dt="2024-02-10T20:31:53.725" v="1189" actId="26606"/>
          <ac:spMkLst>
            <pc:docMk/>
            <pc:sldMk cId="3990190067" sldId="260"/>
            <ac:spMk id="2" creationId="{BAB9106D-C4F0-D555-4370-119F0FD0F8C5}"/>
          </ac:spMkLst>
        </pc:spChg>
        <pc:spChg chg="mod">
          <ac:chgData name="Tymek Bogacz" userId="f0f3683c3593b5ea" providerId="LiveId" clId="{9ACFA7AD-1E4D-4301-B7C9-5E2F0AA0EFE6}" dt="2024-02-10T20:31:53.725" v="1189" actId="26606"/>
          <ac:spMkLst>
            <pc:docMk/>
            <pc:sldMk cId="3990190067" sldId="260"/>
            <ac:spMk id="3" creationId="{6CA6D31B-1010-34B1-7D42-4B7C64B9BAC9}"/>
          </ac:spMkLst>
        </pc:spChg>
        <pc:spChg chg="add del">
          <ac:chgData name="Tymek Bogacz" userId="f0f3683c3593b5ea" providerId="LiveId" clId="{9ACFA7AD-1E4D-4301-B7C9-5E2F0AA0EFE6}" dt="2024-02-10T20:30:22.384" v="1183" actId="26606"/>
          <ac:spMkLst>
            <pc:docMk/>
            <pc:sldMk cId="3990190067" sldId="260"/>
            <ac:spMk id="9" creationId="{45D37F4E-DDB4-456B-97E0-9937730A039F}"/>
          </ac:spMkLst>
        </pc:spChg>
        <pc:spChg chg="add del">
          <ac:chgData name="Tymek Bogacz" userId="f0f3683c3593b5ea" providerId="LiveId" clId="{9ACFA7AD-1E4D-4301-B7C9-5E2F0AA0EFE6}" dt="2024-02-10T20:30:22.384" v="1183" actId="26606"/>
          <ac:spMkLst>
            <pc:docMk/>
            <pc:sldMk cId="3990190067" sldId="260"/>
            <ac:spMk id="11" creationId="{B2DD41CD-8F47-4F56-AD12-4E2FF7696987}"/>
          </ac:spMkLst>
        </pc:spChg>
        <pc:spChg chg="add del">
          <ac:chgData name="Tymek Bogacz" userId="f0f3683c3593b5ea" providerId="LiveId" clId="{9ACFA7AD-1E4D-4301-B7C9-5E2F0AA0EFE6}" dt="2024-02-10T20:30:23.159" v="1185" actId="26606"/>
          <ac:spMkLst>
            <pc:docMk/>
            <pc:sldMk cId="3990190067" sldId="260"/>
            <ac:spMk id="13" creationId="{743AA782-23D1-4521-8CAD-47662984AA08}"/>
          </ac:spMkLst>
        </pc:spChg>
        <pc:spChg chg="add del">
          <ac:chgData name="Tymek Bogacz" userId="f0f3683c3593b5ea" providerId="LiveId" clId="{9ACFA7AD-1E4D-4301-B7C9-5E2F0AA0EFE6}" dt="2024-02-10T20:30:23.159" v="1185" actId="26606"/>
          <ac:spMkLst>
            <pc:docMk/>
            <pc:sldMk cId="3990190067" sldId="260"/>
            <ac:spMk id="14" creationId="{650D18FE-0824-4A46-B22C-A86B52E5780A}"/>
          </ac:spMkLst>
        </pc:spChg>
        <pc:spChg chg="add del">
          <ac:chgData name="Tymek Bogacz" userId="f0f3683c3593b5ea" providerId="LiveId" clId="{9ACFA7AD-1E4D-4301-B7C9-5E2F0AA0EFE6}" dt="2024-02-10T20:31:53.725" v="1189" actId="26606"/>
          <ac:spMkLst>
            <pc:docMk/>
            <pc:sldMk cId="3990190067" sldId="260"/>
            <ac:spMk id="16" creationId="{743AA782-23D1-4521-8CAD-47662984AA08}"/>
          </ac:spMkLst>
        </pc:spChg>
        <pc:spChg chg="add del">
          <ac:chgData name="Tymek Bogacz" userId="f0f3683c3593b5ea" providerId="LiveId" clId="{9ACFA7AD-1E4D-4301-B7C9-5E2F0AA0EFE6}" dt="2024-02-10T20:31:53.725" v="1189" actId="26606"/>
          <ac:spMkLst>
            <pc:docMk/>
            <pc:sldMk cId="3990190067" sldId="260"/>
            <ac:spMk id="17" creationId="{71877DBC-BB60-40F0-AC93-2ACDBAAE60CE}"/>
          </ac:spMkLst>
        </pc:spChg>
        <pc:spChg chg="add">
          <ac:chgData name="Tymek Bogacz" userId="f0f3683c3593b5ea" providerId="LiveId" clId="{9ACFA7AD-1E4D-4301-B7C9-5E2F0AA0EFE6}" dt="2024-02-10T20:31:53.725" v="1189" actId="26606"/>
          <ac:spMkLst>
            <pc:docMk/>
            <pc:sldMk cId="3990190067" sldId="260"/>
            <ac:spMk id="2055" creationId="{F13C74B1-5B17-4795-BED0-7140497B445A}"/>
          </ac:spMkLst>
        </pc:spChg>
        <pc:spChg chg="add">
          <ac:chgData name="Tymek Bogacz" userId="f0f3683c3593b5ea" providerId="LiveId" clId="{9ACFA7AD-1E4D-4301-B7C9-5E2F0AA0EFE6}" dt="2024-02-10T20:31:53.725" v="1189" actId="26606"/>
          <ac:spMkLst>
            <pc:docMk/>
            <pc:sldMk cId="3990190067" sldId="260"/>
            <ac:spMk id="2057" creationId="{D4974D33-8DC5-464E-8C6D-BE58F0669C17}"/>
          </ac:spMkLst>
        </pc:spChg>
        <pc:picChg chg="add del mod">
          <ac:chgData name="Tymek Bogacz" userId="f0f3683c3593b5ea" providerId="LiveId" clId="{9ACFA7AD-1E4D-4301-B7C9-5E2F0AA0EFE6}" dt="2024-02-10T20:30:40.471" v="1187" actId="21"/>
          <ac:picMkLst>
            <pc:docMk/>
            <pc:sldMk cId="3990190067" sldId="260"/>
            <ac:picMk id="4" creationId="{2F9B95B7-D46E-1768-83C4-56D7D8E922EE}"/>
          </ac:picMkLst>
        </pc:picChg>
        <pc:picChg chg="add mod">
          <ac:chgData name="Tymek Bogacz" userId="f0f3683c3593b5ea" providerId="LiveId" clId="{9ACFA7AD-1E4D-4301-B7C9-5E2F0AA0EFE6}" dt="2024-02-10T20:31:53.725" v="1189" actId="26606"/>
          <ac:picMkLst>
            <pc:docMk/>
            <pc:sldMk cId="3990190067" sldId="260"/>
            <ac:picMk id="2050" creationId="{756391C5-53C2-32ED-6D53-849EA3594BE0}"/>
          </ac:picMkLst>
        </pc:picChg>
      </pc:sldChg>
      <pc:sldChg chg="addSp delSp modSp new del mod setBg">
        <pc:chgData name="Tymek Bogacz" userId="f0f3683c3593b5ea" providerId="LiveId" clId="{9ACFA7AD-1E4D-4301-B7C9-5E2F0AA0EFE6}" dt="2024-02-10T21:34:47.050" v="2221" actId="2696"/>
        <pc:sldMkLst>
          <pc:docMk/>
          <pc:sldMk cId="101678112" sldId="261"/>
        </pc:sldMkLst>
        <pc:spChg chg="mod">
          <ac:chgData name="Tymek Bogacz" userId="f0f3683c3593b5ea" providerId="LiveId" clId="{9ACFA7AD-1E4D-4301-B7C9-5E2F0AA0EFE6}" dt="2024-02-10T21:32:15.748" v="2194" actId="26606"/>
          <ac:spMkLst>
            <pc:docMk/>
            <pc:sldMk cId="101678112" sldId="261"/>
            <ac:spMk id="2" creationId="{48D904B8-8D24-0DE0-E4F8-F6009A7DD09A}"/>
          </ac:spMkLst>
        </pc:spChg>
        <pc:spChg chg="add del mod">
          <ac:chgData name="Tymek Bogacz" userId="f0f3683c3593b5ea" providerId="LiveId" clId="{9ACFA7AD-1E4D-4301-B7C9-5E2F0AA0EFE6}" dt="2024-02-10T21:32:18.818" v="2196" actId="21"/>
          <ac:spMkLst>
            <pc:docMk/>
            <pc:sldMk cId="101678112" sldId="261"/>
            <ac:spMk id="3" creationId="{2E8F00B4-823B-6960-98EB-F53AE16431AC}"/>
          </ac:spMkLst>
        </pc:spChg>
        <pc:spChg chg="add mod">
          <ac:chgData name="Tymek Bogacz" userId="f0f3683c3593b5ea" providerId="LiveId" clId="{9ACFA7AD-1E4D-4301-B7C9-5E2F0AA0EFE6}" dt="2024-02-10T21:32:08.373" v="2190" actId="21"/>
          <ac:spMkLst>
            <pc:docMk/>
            <pc:sldMk cId="101678112" sldId="261"/>
            <ac:spMk id="4" creationId="{F69D047D-2491-7A37-EBC1-3A77B6E8D8E8}"/>
          </ac:spMkLst>
        </pc:spChg>
        <pc:spChg chg="add mod">
          <ac:chgData name="Tymek Bogacz" userId="f0f3683c3593b5ea" providerId="LiveId" clId="{9ACFA7AD-1E4D-4301-B7C9-5E2F0AA0EFE6}" dt="2024-02-10T21:32:17.960" v="2195" actId="21"/>
          <ac:spMkLst>
            <pc:docMk/>
            <pc:sldMk cId="101678112" sldId="261"/>
            <ac:spMk id="5" creationId="{78C2BC44-11B5-E02C-79E4-BC82DF442522}"/>
          </ac:spMkLst>
        </pc:spChg>
        <pc:spChg chg="add del">
          <ac:chgData name="Tymek Bogacz" userId="f0f3683c3593b5ea" providerId="LiveId" clId="{9ACFA7AD-1E4D-4301-B7C9-5E2F0AA0EFE6}" dt="2024-02-10T21:32:15.748" v="2194" actId="26606"/>
          <ac:spMkLst>
            <pc:docMk/>
            <pc:sldMk cId="101678112" sldId="261"/>
            <ac:spMk id="3079" creationId="{45D37F4E-DDB4-456B-97E0-9937730A039F}"/>
          </ac:spMkLst>
        </pc:spChg>
        <pc:spChg chg="add del">
          <ac:chgData name="Tymek Bogacz" userId="f0f3683c3593b5ea" providerId="LiveId" clId="{9ACFA7AD-1E4D-4301-B7C9-5E2F0AA0EFE6}" dt="2024-02-10T21:32:15.748" v="2194" actId="26606"/>
          <ac:spMkLst>
            <pc:docMk/>
            <pc:sldMk cId="101678112" sldId="261"/>
            <ac:spMk id="3081" creationId="{B2DD41CD-8F47-4F56-AD12-4E2FF7696987}"/>
          </ac:spMkLst>
        </pc:spChg>
        <pc:picChg chg="add del mod">
          <ac:chgData name="Tymek Bogacz" userId="f0f3683c3593b5ea" providerId="LiveId" clId="{9ACFA7AD-1E4D-4301-B7C9-5E2F0AA0EFE6}" dt="2024-02-10T21:32:18.818" v="2196" actId="21"/>
          <ac:picMkLst>
            <pc:docMk/>
            <pc:sldMk cId="101678112" sldId="261"/>
            <ac:picMk id="3074" creationId="{24D2F0EE-AEB1-04BC-7746-BF8DA0CF5071}"/>
          </ac:picMkLst>
        </pc:picChg>
        <pc:picChg chg="add del mod">
          <ac:chgData name="Tymek Bogacz" userId="f0f3683c3593b5ea" providerId="LiveId" clId="{9ACFA7AD-1E4D-4301-B7C9-5E2F0AA0EFE6}" dt="2024-02-10T21:33:04.880" v="2200" actId="21"/>
          <ac:picMkLst>
            <pc:docMk/>
            <pc:sldMk cId="101678112" sldId="261"/>
            <ac:picMk id="3076" creationId="{02114E30-0466-E152-7BDA-68ED88F44474}"/>
          </ac:picMkLst>
        </pc:picChg>
      </pc:sldChg>
      <pc:sldChg chg="addSp delSp modSp add mod">
        <pc:chgData name="Tymek Bogacz" userId="f0f3683c3593b5ea" providerId="LiveId" clId="{9ACFA7AD-1E4D-4301-B7C9-5E2F0AA0EFE6}" dt="2024-02-10T21:38:47.250" v="2328" actId="20577"/>
        <pc:sldMkLst>
          <pc:docMk/>
          <pc:sldMk cId="2194668747" sldId="262"/>
        </pc:sldMkLst>
        <pc:spChg chg="mod">
          <ac:chgData name="Tymek Bogacz" userId="f0f3683c3593b5ea" providerId="LiveId" clId="{9ACFA7AD-1E4D-4301-B7C9-5E2F0AA0EFE6}" dt="2024-02-10T21:33:20.484" v="2203"/>
          <ac:spMkLst>
            <pc:docMk/>
            <pc:sldMk cId="2194668747" sldId="262"/>
            <ac:spMk id="2" creationId="{5E54B42C-A602-51BD-16EA-E460D5CCABE0}"/>
          </ac:spMkLst>
        </pc:spChg>
        <pc:spChg chg="mod">
          <ac:chgData name="Tymek Bogacz" userId="f0f3683c3593b5ea" providerId="LiveId" clId="{9ACFA7AD-1E4D-4301-B7C9-5E2F0AA0EFE6}" dt="2024-02-10T21:38:47.250" v="2328" actId="20577"/>
          <ac:spMkLst>
            <pc:docMk/>
            <pc:sldMk cId="2194668747" sldId="262"/>
            <ac:spMk id="3" creationId="{0F2345CA-20FB-DA42-FF67-8D5CFE0D6E4B}"/>
          </ac:spMkLst>
        </pc:spChg>
        <pc:spChg chg="del">
          <ac:chgData name="Tymek Bogacz" userId="f0f3683c3593b5ea" providerId="LiveId" clId="{9ACFA7AD-1E4D-4301-B7C9-5E2F0AA0EFE6}" dt="2024-02-10T21:33:31.756" v="2207" actId="26606"/>
          <ac:spMkLst>
            <pc:docMk/>
            <pc:sldMk cId="2194668747" sldId="262"/>
            <ac:spMk id="2055" creationId="{BEB7F210-2E93-0CBA-3588-89AECFE278A5}"/>
          </ac:spMkLst>
        </pc:spChg>
        <pc:spChg chg="del">
          <ac:chgData name="Tymek Bogacz" userId="f0f3683c3593b5ea" providerId="LiveId" clId="{9ACFA7AD-1E4D-4301-B7C9-5E2F0AA0EFE6}" dt="2024-02-10T21:33:31.756" v="2207" actId="26606"/>
          <ac:spMkLst>
            <pc:docMk/>
            <pc:sldMk cId="2194668747" sldId="262"/>
            <ac:spMk id="2057" creationId="{C63D4E44-4E6F-CBDF-EF3D-01299FDC4C90}"/>
          </ac:spMkLst>
        </pc:spChg>
        <pc:spChg chg="add">
          <ac:chgData name="Tymek Bogacz" userId="f0f3683c3593b5ea" providerId="LiveId" clId="{9ACFA7AD-1E4D-4301-B7C9-5E2F0AA0EFE6}" dt="2024-02-10T21:33:31.756" v="2207" actId="26606"/>
          <ac:spMkLst>
            <pc:docMk/>
            <pc:sldMk cId="2194668747" sldId="262"/>
            <ac:spMk id="4103" creationId="{F13C74B1-5B17-4795-BED0-7140497B445A}"/>
          </ac:spMkLst>
        </pc:spChg>
        <pc:spChg chg="add">
          <ac:chgData name="Tymek Bogacz" userId="f0f3683c3593b5ea" providerId="LiveId" clId="{9ACFA7AD-1E4D-4301-B7C9-5E2F0AA0EFE6}" dt="2024-02-10T21:33:31.756" v="2207" actId="26606"/>
          <ac:spMkLst>
            <pc:docMk/>
            <pc:sldMk cId="2194668747" sldId="262"/>
            <ac:spMk id="4105" creationId="{D4974D33-8DC5-464E-8C6D-BE58F0669C17}"/>
          </ac:spMkLst>
        </pc:spChg>
        <pc:picChg chg="del">
          <ac:chgData name="Tymek Bogacz" userId="f0f3683c3593b5ea" providerId="LiveId" clId="{9ACFA7AD-1E4D-4301-B7C9-5E2F0AA0EFE6}" dt="2024-02-10T21:33:23.528" v="2204" actId="21"/>
          <ac:picMkLst>
            <pc:docMk/>
            <pc:sldMk cId="2194668747" sldId="262"/>
            <ac:picMk id="2050" creationId="{1091DF72-5672-B1E4-E5A2-89AC289AF1CB}"/>
          </ac:picMkLst>
        </pc:picChg>
        <pc:picChg chg="add mod">
          <ac:chgData name="Tymek Bogacz" userId="f0f3683c3593b5ea" providerId="LiveId" clId="{9ACFA7AD-1E4D-4301-B7C9-5E2F0AA0EFE6}" dt="2024-02-10T21:33:31.756" v="2207" actId="26606"/>
          <ac:picMkLst>
            <pc:docMk/>
            <pc:sldMk cId="2194668747" sldId="262"/>
            <ac:picMk id="4098" creationId="{8AAB4A30-A78F-F4E5-CE85-530623EC1393}"/>
          </ac:picMkLst>
        </pc:picChg>
      </pc:sldChg>
      <pc:sldChg chg="addSp modSp new mod setBg">
        <pc:chgData name="Tymek Bogacz" userId="f0f3683c3593b5ea" providerId="LiveId" clId="{9ACFA7AD-1E4D-4301-B7C9-5E2F0AA0EFE6}" dt="2024-02-10T21:46:50.451" v="2936" actId="26606"/>
        <pc:sldMkLst>
          <pc:docMk/>
          <pc:sldMk cId="697797600" sldId="263"/>
        </pc:sldMkLst>
        <pc:spChg chg="mod">
          <ac:chgData name="Tymek Bogacz" userId="f0f3683c3593b5ea" providerId="LiveId" clId="{9ACFA7AD-1E4D-4301-B7C9-5E2F0AA0EFE6}" dt="2024-02-10T21:46:50.451" v="2936" actId="26606"/>
          <ac:spMkLst>
            <pc:docMk/>
            <pc:sldMk cId="697797600" sldId="263"/>
            <ac:spMk id="2" creationId="{794E26B7-752F-3A58-CA17-A206AA53B4B2}"/>
          </ac:spMkLst>
        </pc:spChg>
        <pc:spChg chg="mod">
          <ac:chgData name="Tymek Bogacz" userId="f0f3683c3593b5ea" providerId="LiveId" clId="{9ACFA7AD-1E4D-4301-B7C9-5E2F0AA0EFE6}" dt="2024-02-10T21:46:50.451" v="2936" actId="26606"/>
          <ac:spMkLst>
            <pc:docMk/>
            <pc:sldMk cId="697797600" sldId="263"/>
            <ac:spMk id="3" creationId="{7A5C1DCA-91E6-75C6-6863-6AD1FC246964}"/>
          </ac:spMkLst>
        </pc:spChg>
        <pc:spChg chg="add">
          <ac:chgData name="Tymek Bogacz" userId="f0f3683c3593b5ea" providerId="LiveId" clId="{9ACFA7AD-1E4D-4301-B7C9-5E2F0AA0EFE6}" dt="2024-02-10T21:46:50.451" v="2936" actId="26606"/>
          <ac:spMkLst>
            <pc:docMk/>
            <pc:sldMk cId="697797600" sldId="263"/>
            <ac:spMk id="5127" creationId="{F13C74B1-5B17-4795-BED0-7140497B445A}"/>
          </ac:spMkLst>
        </pc:spChg>
        <pc:spChg chg="add">
          <ac:chgData name="Tymek Bogacz" userId="f0f3683c3593b5ea" providerId="LiveId" clId="{9ACFA7AD-1E4D-4301-B7C9-5E2F0AA0EFE6}" dt="2024-02-10T21:46:50.451" v="2936" actId="26606"/>
          <ac:spMkLst>
            <pc:docMk/>
            <pc:sldMk cId="697797600" sldId="263"/>
            <ac:spMk id="5129" creationId="{D4974D33-8DC5-464E-8C6D-BE58F0669C17}"/>
          </ac:spMkLst>
        </pc:spChg>
        <pc:picChg chg="add mod">
          <ac:chgData name="Tymek Bogacz" userId="f0f3683c3593b5ea" providerId="LiveId" clId="{9ACFA7AD-1E4D-4301-B7C9-5E2F0AA0EFE6}" dt="2024-02-10T21:46:50.451" v="2936" actId="26606"/>
          <ac:picMkLst>
            <pc:docMk/>
            <pc:sldMk cId="697797600" sldId="263"/>
            <ac:picMk id="5122" creationId="{43D77CC2-9388-F749-DFD9-077FDA820525}"/>
          </ac:picMkLst>
        </pc:picChg>
      </pc:sldChg>
      <pc:sldChg chg="addSp modSp new mod setBg">
        <pc:chgData name="Tymek Bogacz" userId="f0f3683c3593b5ea" providerId="LiveId" clId="{9ACFA7AD-1E4D-4301-B7C9-5E2F0AA0EFE6}" dt="2024-02-10T21:55:20.715" v="3932" actId="26606"/>
        <pc:sldMkLst>
          <pc:docMk/>
          <pc:sldMk cId="4289030392" sldId="264"/>
        </pc:sldMkLst>
        <pc:spChg chg="mod">
          <ac:chgData name="Tymek Bogacz" userId="f0f3683c3593b5ea" providerId="LiveId" clId="{9ACFA7AD-1E4D-4301-B7C9-5E2F0AA0EFE6}" dt="2024-02-10T21:55:20.715" v="3932" actId="26606"/>
          <ac:spMkLst>
            <pc:docMk/>
            <pc:sldMk cId="4289030392" sldId="264"/>
            <ac:spMk id="2" creationId="{A8DBF94B-645F-1830-382D-634254B5D73A}"/>
          </ac:spMkLst>
        </pc:spChg>
        <pc:spChg chg="mod">
          <ac:chgData name="Tymek Bogacz" userId="f0f3683c3593b5ea" providerId="LiveId" clId="{9ACFA7AD-1E4D-4301-B7C9-5E2F0AA0EFE6}" dt="2024-02-10T21:55:20.715" v="3932" actId="26606"/>
          <ac:spMkLst>
            <pc:docMk/>
            <pc:sldMk cId="4289030392" sldId="264"/>
            <ac:spMk id="3" creationId="{9783131C-D442-05DE-ECFA-A65A4D9F802A}"/>
          </ac:spMkLst>
        </pc:spChg>
        <pc:spChg chg="add">
          <ac:chgData name="Tymek Bogacz" userId="f0f3683c3593b5ea" providerId="LiveId" clId="{9ACFA7AD-1E4D-4301-B7C9-5E2F0AA0EFE6}" dt="2024-02-10T21:55:20.715" v="3932" actId="26606"/>
          <ac:spMkLst>
            <pc:docMk/>
            <pc:sldMk cId="4289030392" sldId="264"/>
            <ac:spMk id="6151" creationId="{F13C74B1-5B17-4795-BED0-7140497B445A}"/>
          </ac:spMkLst>
        </pc:spChg>
        <pc:spChg chg="add">
          <ac:chgData name="Tymek Bogacz" userId="f0f3683c3593b5ea" providerId="LiveId" clId="{9ACFA7AD-1E4D-4301-B7C9-5E2F0AA0EFE6}" dt="2024-02-10T21:55:20.715" v="3932" actId="26606"/>
          <ac:spMkLst>
            <pc:docMk/>
            <pc:sldMk cId="4289030392" sldId="264"/>
            <ac:spMk id="6153" creationId="{D4974D33-8DC5-464E-8C6D-BE58F0669C17}"/>
          </ac:spMkLst>
        </pc:spChg>
        <pc:picChg chg="add mod">
          <ac:chgData name="Tymek Bogacz" userId="f0f3683c3593b5ea" providerId="LiveId" clId="{9ACFA7AD-1E4D-4301-B7C9-5E2F0AA0EFE6}" dt="2024-02-10T21:55:20.715" v="3932" actId="26606"/>
          <ac:picMkLst>
            <pc:docMk/>
            <pc:sldMk cId="4289030392" sldId="264"/>
            <ac:picMk id="6146" creationId="{3BE4AF0B-DCAC-724D-1EE7-DECB5D486AE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CB3BAE5-6DDC-9712-C3B0-2A0F399844F4}"/>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xmlns="" id="{FE922272-B72F-5BF0-0A73-21D9A9ED5F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xmlns="" id="{74FC55FA-EE65-43DF-B1ED-EE2DAA2795B2}"/>
              </a:ext>
            </a:extLst>
          </p:cNvPr>
          <p:cNvSpPr>
            <a:spLocks noGrp="1"/>
          </p:cNvSpPr>
          <p:nvPr>
            <p:ph type="dt" sz="half" idx="10"/>
          </p:nvPr>
        </p:nvSpPr>
        <p:spPr/>
        <p:txBody>
          <a:bodyPr/>
          <a:lstStyle/>
          <a:p>
            <a:fld id="{10577C61-ABE7-4924-9E85-D9044BBB5873}" type="datetimeFigureOut">
              <a:rPr lang="pl-PL" smtClean="0"/>
              <a:t>05.03.24</a:t>
            </a:fld>
            <a:endParaRPr lang="pl-PL"/>
          </a:p>
        </p:txBody>
      </p:sp>
      <p:sp>
        <p:nvSpPr>
          <p:cNvPr id="5" name="Symbol zastępczy stopki 4">
            <a:extLst>
              <a:ext uri="{FF2B5EF4-FFF2-40B4-BE49-F238E27FC236}">
                <a16:creationId xmlns:a16="http://schemas.microsoft.com/office/drawing/2014/main" xmlns="" id="{3A21325D-A23F-F418-84D5-090394226DD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E04CFB1A-418B-A1B1-F135-33035F30F653}"/>
              </a:ext>
            </a:extLst>
          </p:cNvPr>
          <p:cNvSpPr>
            <a:spLocks noGrp="1"/>
          </p:cNvSpPr>
          <p:nvPr>
            <p:ph type="sldNum" sz="quarter" idx="12"/>
          </p:nvPr>
        </p:nvSpPr>
        <p:spPr/>
        <p:txBody>
          <a:bodyPr/>
          <a:lstStyle/>
          <a:p>
            <a:fld id="{34C368C4-2981-4944-8BF2-3142F1E582D7}" type="slidenum">
              <a:rPr lang="pl-PL" smtClean="0"/>
              <a:t>‹nr›</a:t>
            </a:fld>
            <a:endParaRPr lang="pl-PL"/>
          </a:p>
        </p:txBody>
      </p:sp>
    </p:spTree>
    <p:extLst>
      <p:ext uri="{BB962C8B-B14F-4D97-AF65-F5344CB8AC3E}">
        <p14:creationId xmlns:p14="http://schemas.microsoft.com/office/powerpoint/2010/main" val="173699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FED060D-105A-72EE-EAE7-EB735FBAF587}"/>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xmlns="" id="{F6AD43E9-9309-A4F5-8A38-FAB920598D02}"/>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855B3E12-EE46-0BA7-2EA9-EA1C82580D88}"/>
              </a:ext>
            </a:extLst>
          </p:cNvPr>
          <p:cNvSpPr>
            <a:spLocks noGrp="1"/>
          </p:cNvSpPr>
          <p:nvPr>
            <p:ph type="dt" sz="half" idx="10"/>
          </p:nvPr>
        </p:nvSpPr>
        <p:spPr/>
        <p:txBody>
          <a:bodyPr/>
          <a:lstStyle/>
          <a:p>
            <a:fld id="{10577C61-ABE7-4924-9E85-D9044BBB5873}" type="datetimeFigureOut">
              <a:rPr lang="pl-PL" smtClean="0"/>
              <a:t>05.03.24</a:t>
            </a:fld>
            <a:endParaRPr lang="pl-PL"/>
          </a:p>
        </p:txBody>
      </p:sp>
      <p:sp>
        <p:nvSpPr>
          <p:cNvPr id="5" name="Symbol zastępczy stopki 4">
            <a:extLst>
              <a:ext uri="{FF2B5EF4-FFF2-40B4-BE49-F238E27FC236}">
                <a16:creationId xmlns:a16="http://schemas.microsoft.com/office/drawing/2014/main" xmlns="" id="{17BB9294-C8AB-B6A0-9B1F-2C1BC5B0440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261A7DD8-C4D7-BDAE-C5D7-BA1805DCACFE}"/>
              </a:ext>
            </a:extLst>
          </p:cNvPr>
          <p:cNvSpPr>
            <a:spLocks noGrp="1"/>
          </p:cNvSpPr>
          <p:nvPr>
            <p:ph type="sldNum" sz="quarter" idx="12"/>
          </p:nvPr>
        </p:nvSpPr>
        <p:spPr/>
        <p:txBody>
          <a:bodyPr/>
          <a:lstStyle/>
          <a:p>
            <a:fld id="{34C368C4-2981-4944-8BF2-3142F1E582D7}" type="slidenum">
              <a:rPr lang="pl-PL" smtClean="0"/>
              <a:t>‹nr›</a:t>
            </a:fld>
            <a:endParaRPr lang="pl-PL"/>
          </a:p>
        </p:txBody>
      </p:sp>
    </p:spTree>
    <p:extLst>
      <p:ext uri="{BB962C8B-B14F-4D97-AF65-F5344CB8AC3E}">
        <p14:creationId xmlns:p14="http://schemas.microsoft.com/office/powerpoint/2010/main" val="3257001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xmlns="" id="{DA89D878-38A7-B298-17DE-A26548CE2ABA}"/>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xmlns="" id="{0DC46F94-92D7-D078-AE0B-DD9E7D38296A}"/>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89D3CBA4-7F08-D78B-84EA-375DAA232E86}"/>
              </a:ext>
            </a:extLst>
          </p:cNvPr>
          <p:cNvSpPr>
            <a:spLocks noGrp="1"/>
          </p:cNvSpPr>
          <p:nvPr>
            <p:ph type="dt" sz="half" idx="10"/>
          </p:nvPr>
        </p:nvSpPr>
        <p:spPr/>
        <p:txBody>
          <a:bodyPr/>
          <a:lstStyle/>
          <a:p>
            <a:fld id="{10577C61-ABE7-4924-9E85-D9044BBB5873}" type="datetimeFigureOut">
              <a:rPr lang="pl-PL" smtClean="0"/>
              <a:t>05.03.24</a:t>
            </a:fld>
            <a:endParaRPr lang="pl-PL"/>
          </a:p>
        </p:txBody>
      </p:sp>
      <p:sp>
        <p:nvSpPr>
          <p:cNvPr id="5" name="Symbol zastępczy stopki 4">
            <a:extLst>
              <a:ext uri="{FF2B5EF4-FFF2-40B4-BE49-F238E27FC236}">
                <a16:creationId xmlns:a16="http://schemas.microsoft.com/office/drawing/2014/main" xmlns="" id="{38126766-C3AA-B9FE-D48E-7B9E249988A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9B416CDC-25A2-4122-6F7D-75AFE8B61D56}"/>
              </a:ext>
            </a:extLst>
          </p:cNvPr>
          <p:cNvSpPr>
            <a:spLocks noGrp="1"/>
          </p:cNvSpPr>
          <p:nvPr>
            <p:ph type="sldNum" sz="quarter" idx="12"/>
          </p:nvPr>
        </p:nvSpPr>
        <p:spPr/>
        <p:txBody>
          <a:bodyPr/>
          <a:lstStyle/>
          <a:p>
            <a:fld id="{34C368C4-2981-4944-8BF2-3142F1E582D7}" type="slidenum">
              <a:rPr lang="pl-PL" smtClean="0"/>
              <a:t>‹nr›</a:t>
            </a:fld>
            <a:endParaRPr lang="pl-PL"/>
          </a:p>
        </p:txBody>
      </p:sp>
    </p:spTree>
    <p:extLst>
      <p:ext uri="{BB962C8B-B14F-4D97-AF65-F5344CB8AC3E}">
        <p14:creationId xmlns:p14="http://schemas.microsoft.com/office/powerpoint/2010/main" val="2358408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870A2E5-8C01-E0E1-D3BF-8C0D2B226D27}"/>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D456A416-B6C6-3BA2-6483-0BA2C74ABCBF}"/>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28B11C00-E646-EDE0-27FC-FF535751BAB1}"/>
              </a:ext>
            </a:extLst>
          </p:cNvPr>
          <p:cNvSpPr>
            <a:spLocks noGrp="1"/>
          </p:cNvSpPr>
          <p:nvPr>
            <p:ph type="dt" sz="half" idx="10"/>
          </p:nvPr>
        </p:nvSpPr>
        <p:spPr/>
        <p:txBody>
          <a:bodyPr/>
          <a:lstStyle/>
          <a:p>
            <a:fld id="{10577C61-ABE7-4924-9E85-D9044BBB5873}" type="datetimeFigureOut">
              <a:rPr lang="pl-PL" smtClean="0"/>
              <a:t>05.03.24</a:t>
            </a:fld>
            <a:endParaRPr lang="pl-PL"/>
          </a:p>
        </p:txBody>
      </p:sp>
      <p:sp>
        <p:nvSpPr>
          <p:cNvPr id="5" name="Symbol zastępczy stopki 4">
            <a:extLst>
              <a:ext uri="{FF2B5EF4-FFF2-40B4-BE49-F238E27FC236}">
                <a16:creationId xmlns:a16="http://schemas.microsoft.com/office/drawing/2014/main" xmlns="" id="{D0230C7B-7E0A-9AB3-1B5D-9F4E8669506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10715A02-D860-E54B-9C6C-FD9AD163D3DF}"/>
              </a:ext>
            </a:extLst>
          </p:cNvPr>
          <p:cNvSpPr>
            <a:spLocks noGrp="1"/>
          </p:cNvSpPr>
          <p:nvPr>
            <p:ph type="sldNum" sz="quarter" idx="12"/>
          </p:nvPr>
        </p:nvSpPr>
        <p:spPr/>
        <p:txBody>
          <a:bodyPr/>
          <a:lstStyle/>
          <a:p>
            <a:fld id="{34C368C4-2981-4944-8BF2-3142F1E582D7}" type="slidenum">
              <a:rPr lang="pl-PL" smtClean="0"/>
              <a:t>‹nr›</a:t>
            </a:fld>
            <a:endParaRPr lang="pl-PL"/>
          </a:p>
        </p:txBody>
      </p:sp>
    </p:spTree>
    <p:extLst>
      <p:ext uri="{BB962C8B-B14F-4D97-AF65-F5344CB8AC3E}">
        <p14:creationId xmlns:p14="http://schemas.microsoft.com/office/powerpoint/2010/main" val="795981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079623A-1B50-2518-2C0C-39D2A0301A57}"/>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xmlns="" id="{30E0144F-2757-5F03-EAA6-2A9AACF342D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xmlns="" id="{E373CA3B-B588-8F9A-35C4-986ABBF6E880}"/>
              </a:ext>
            </a:extLst>
          </p:cNvPr>
          <p:cNvSpPr>
            <a:spLocks noGrp="1"/>
          </p:cNvSpPr>
          <p:nvPr>
            <p:ph type="dt" sz="half" idx="10"/>
          </p:nvPr>
        </p:nvSpPr>
        <p:spPr/>
        <p:txBody>
          <a:bodyPr/>
          <a:lstStyle/>
          <a:p>
            <a:fld id="{10577C61-ABE7-4924-9E85-D9044BBB5873}" type="datetimeFigureOut">
              <a:rPr lang="pl-PL" smtClean="0"/>
              <a:t>05.03.24</a:t>
            </a:fld>
            <a:endParaRPr lang="pl-PL"/>
          </a:p>
        </p:txBody>
      </p:sp>
      <p:sp>
        <p:nvSpPr>
          <p:cNvPr id="5" name="Symbol zastępczy stopki 4">
            <a:extLst>
              <a:ext uri="{FF2B5EF4-FFF2-40B4-BE49-F238E27FC236}">
                <a16:creationId xmlns:a16="http://schemas.microsoft.com/office/drawing/2014/main" xmlns="" id="{A54C463F-40A9-11EA-5308-F90EC5089EB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432C3085-D84C-4993-AFA8-122C264BA70C}"/>
              </a:ext>
            </a:extLst>
          </p:cNvPr>
          <p:cNvSpPr>
            <a:spLocks noGrp="1"/>
          </p:cNvSpPr>
          <p:nvPr>
            <p:ph type="sldNum" sz="quarter" idx="12"/>
          </p:nvPr>
        </p:nvSpPr>
        <p:spPr/>
        <p:txBody>
          <a:bodyPr/>
          <a:lstStyle/>
          <a:p>
            <a:fld id="{34C368C4-2981-4944-8BF2-3142F1E582D7}" type="slidenum">
              <a:rPr lang="pl-PL" smtClean="0"/>
              <a:t>‹nr›</a:t>
            </a:fld>
            <a:endParaRPr lang="pl-PL"/>
          </a:p>
        </p:txBody>
      </p:sp>
    </p:spTree>
    <p:extLst>
      <p:ext uri="{BB962C8B-B14F-4D97-AF65-F5344CB8AC3E}">
        <p14:creationId xmlns:p14="http://schemas.microsoft.com/office/powerpoint/2010/main" val="3948763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12254CB-F314-A9D3-B8F0-378B65B0CB5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6E7FDD23-EA34-9ABE-268F-AC824E96479E}"/>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xmlns="" id="{19D20774-BB1A-CD92-3DC7-D1411803CF0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xmlns="" id="{C4180777-FC1C-13C4-263C-5832C6A0BD43}"/>
              </a:ext>
            </a:extLst>
          </p:cNvPr>
          <p:cNvSpPr>
            <a:spLocks noGrp="1"/>
          </p:cNvSpPr>
          <p:nvPr>
            <p:ph type="dt" sz="half" idx="10"/>
          </p:nvPr>
        </p:nvSpPr>
        <p:spPr/>
        <p:txBody>
          <a:bodyPr/>
          <a:lstStyle/>
          <a:p>
            <a:fld id="{10577C61-ABE7-4924-9E85-D9044BBB5873}" type="datetimeFigureOut">
              <a:rPr lang="pl-PL" smtClean="0"/>
              <a:t>05.03.24</a:t>
            </a:fld>
            <a:endParaRPr lang="pl-PL"/>
          </a:p>
        </p:txBody>
      </p:sp>
      <p:sp>
        <p:nvSpPr>
          <p:cNvPr id="6" name="Symbol zastępczy stopki 5">
            <a:extLst>
              <a:ext uri="{FF2B5EF4-FFF2-40B4-BE49-F238E27FC236}">
                <a16:creationId xmlns:a16="http://schemas.microsoft.com/office/drawing/2014/main" xmlns="" id="{AD182AE6-B71A-E874-EF1F-86F596A1304B}"/>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DFAA3BA4-E901-2024-8C97-60E10708BFB4}"/>
              </a:ext>
            </a:extLst>
          </p:cNvPr>
          <p:cNvSpPr>
            <a:spLocks noGrp="1"/>
          </p:cNvSpPr>
          <p:nvPr>
            <p:ph type="sldNum" sz="quarter" idx="12"/>
          </p:nvPr>
        </p:nvSpPr>
        <p:spPr/>
        <p:txBody>
          <a:bodyPr/>
          <a:lstStyle/>
          <a:p>
            <a:fld id="{34C368C4-2981-4944-8BF2-3142F1E582D7}" type="slidenum">
              <a:rPr lang="pl-PL" smtClean="0"/>
              <a:t>‹nr›</a:t>
            </a:fld>
            <a:endParaRPr lang="pl-PL"/>
          </a:p>
        </p:txBody>
      </p:sp>
    </p:spTree>
    <p:extLst>
      <p:ext uri="{BB962C8B-B14F-4D97-AF65-F5344CB8AC3E}">
        <p14:creationId xmlns:p14="http://schemas.microsoft.com/office/powerpoint/2010/main" val="3470276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D4BEE38-B3E8-EB8E-B53F-8AA197BAC084}"/>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xmlns="" id="{A9F58A11-CA0F-1506-7433-EA4DA2358B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xmlns="" id="{2334C18A-3E5B-4539-823C-7D772A47C0C1}"/>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xmlns="" id="{8DE6EDF0-DED1-EB9A-76A3-7AD01C8644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xmlns="" id="{02D87927-7F93-0DC5-CD0E-5B4ABA7CB3C7}"/>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xmlns="" id="{A609BE56-4EDA-691F-4F42-A8D156F20A4E}"/>
              </a:ext>
            </a:extLst>
          </p:cNvPr>
          <p:cNvSpPr>
            <a:spLocks noGrp="1"/>
          </p:cNvSpPr>
          <p:nvPr>
            <p:ph type="dt" sz="half" idx="10"/>
          </p:nvPr>
        </p:nvSpPr>
        <p:spPr/>
        <p:txBody>
          <a:bodyPr/>
          <a:lstStyle/>
          <a:p>
            <a:fld id="{10577C61-ABE7-4924-9E85-D9044BBB5873}" type="datetimeFigureOut">
              <a:rPr lang="pl-PL" smtClean="0"/>
              <a:t>05.03.24</a:t>
            </a:fld>
            <a:endParaRPr lang="pl-PL"/>
          </a:p>
        </p:txBody>
      </p:sp>
      <p:sp>
        <p:nvSpPr>
          <p:cNvPr id="8" name="Symbol zastępczy stopki 7">
            <a:extLst>
              <a:ext uri="{FF2B5EF4-FFF2-40B4-BE49-F238E27FC236}">
                <a16:creationId xmlns:a16="http://schemas.microsoft.com/office/drawing/2014/main" xmlns="" id="{B9E4DB73-F564-397B-0F95-0C700C0BA8E5}"/>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xmlns="" id="{B28522EA-423E-975A-1B5C-0B7798C55A96}"/>
              </a:ext>
            </a:extLst>
          </p:cNvPr>
          <p:cNvSpPr>
            <a:spLocks noGrp="1"/>
          </p:cNvSpPr>
          <p:nvPr>
            <p:ph type="sldNum" sz="quarter" idx="12"/>
          </p:nvPr>
        </p:nvSpPr>
        <p:spPr/>
        <p:txBody>
          <a:bodyPr/>
          <a:lstStyle/>
          <a:p>
            <a:fld id="{34C368C4-2981-4944-8BF2-3142F1E582D7}" type="slidenum">
              <a:rPr lang="pl-PL" smtClean="0"/>
              <a:t>‹nr›</a:t>
            </a:fld>
            <a:endParaRPr lang="pl-PL"/>
          </a:p>
        </p:txBody>
      </p:sp>
    </p:spTree>
    <p:extLst>
      <p:ext uri="{BB962C8B-B14F-4D97-AF65-F5344CB8AC3E}">
        <p14:creationId xmlns:p14="http://schemas.microsoft.com/office/powerpoint/2010/main" val="157705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6A0350F-26E4-C816-9AFE-44AAA54CA756}"/>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xmlns="" id="{16C8F700-292B-F692-71CF-A99B2FFA88DB}"/>
              </a:ext>
            </a:extLst>
          </p:cNvPr>
          <p:cNvSpPr>
            <a:spLocks noGrp="1"/>
          </p:cNvSpPr>
          <p:nvPr>
            <p:ph type="dt" sz="half" idx="10"/>
          </p:nvPr>
        </p:nvSpPr>
        <p:spPr/>
        <p:txBody>
          <a:bodyPr/>
          <a:lstStyle/>
          <a:p>
            <a:fld id="{10577C61-ABE7-4924-9E85-D9044BBB5873}" type="datetimeFigureOut">
              <a:rPr lang="pl-PL" smtClean="0"/>
              <a:t>05.03.24</a:t>
            </a:fld>
            <a:endParaRPr lang="pl-PL"/>
          </a:p>
        </p:txBody>
      </p:sp>
      <p:sp>
        <p:nvSpPr>
          <p:cNvPr id="4" name="Symbol zastępczy stopki 3">
            <a:extLst>
              <a:ext uri="{FF2B5EF4-FFF2-40B4-BE49-F238E27FC236}">
                <a16:creationId xmlns:a16="http://schemas.microsoft.com/office/drawing/2014/main" xmlns="" id="{B8841A57-FEAC-866A-3595-7291B963EBD8}"/>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xmlns="" id="{31ADFA0E-A6B4-2781-9527-CFBE5D600CA3}"/>
              </a:ext>
            </a:extLst>
          </p:cNvPr>
          <p:cNvSpPr>
            <a:spLocks noGrp="1"/>
          </p:cNvSpPr>
          <p:nvPr>
            <p:ph type="sldNum" sz="quarter" idx="12"/>
          </p:nvPr>
        </p:nvSpPr>
        <p:spPr/>
        <p:txBody>
          <a:bodyPr/>
          <a:lstStyle/>
          <a:p>
            <a:fld id="{34C368C4-2981-4944-8BF2-3142F1E582D7}" type="slidenum">
              <a:rPr lang="pl-PL" smtClean="0"/>
              <a:t>‹nr›</a:t>
            </a:fld>
            <a:endParaRPr lang="pl-PL"/>
          </a:p>
        </p:txBody>
      </p:sp>
    </p:spTree>
    <p:extLst>
      <p:ext uri="{BB962C8B-B14F-4D97-AF65-F5344CB8AC3E}">
        <p14:creationId xmlns:p14="http://schemas.microsoft.com/office/powerpoint/2010/main" val="1397117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xmlns="" id="{9CD8050E-9CF6-16CF-EBA0-B11A18B066A1}"/>
              </a:ext>
            </a:extLst>
          </p:cNvPr>
          <p:cNvSpPr>
            <a:spLocks noGrp="1"/>
          </p:cNvSpPr>
          <p:nvPr>
            <p:ph type="dt" sz="half" idx="10"/>
          </p:nvPr>
        </p:nvSpPr>
        <p:spPr/>
        <p:txBody>
          <a:bodyPr/>
          <a:lstStyle/>
          <a:p>
            <a:fld id="{10577C61-ABE7-4924-9E85-D9044BBB5873}" type="datetimeFigureOut">
              <a:rPr lang="pl-PL" smtClean="0"/>
              <a:t>05.03.24</a:t>
            </a:fld>
            <a:endParaRPr lang="pl-PL"/>
          </a:p>
        </p:txBody>
      </p:sp>
      <p:sp>
        <p:nvSpPr>
          <p:cNvPr id="3" name="Symbol zastępczy stopki 2">
            <a:extLst>
              <a:ext uri="{FF2B5EF4-FFF2-40B4-BE49-F238E27FC236}">
                <a16:creationId xmlns:a16="http://schemas.microsoft.com/office/drawing/2014/main" xmlns="" id="{7E384C25-B42D-0F12-176F-DF6E79C09D4B}"/>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xmlns="" id="{10E3EDDB-38A4-152E-D3A5-080A419B4D32}"/>
              </a:ext>
            </a:extLst>
          </p:cNvPr>
          <p:cNvSpPr>
            <a:spLocks noGrp="1"/>
          </p:cNvSpPr>
          <p:nvPr>
            <p:ph type="sldNum" sz="quarter" idx="12"/>
          </p:nvPr>
        </p:nvSpPr>
        <p:spPr/>
        <p:txBody>
          <a:bodyPr/>
          <a:lstStyle/>
          <a:p>
            <a:fld id="{34C368C4-2981-4944-8BF2-3142F1E582D7}" type="slidenum">
              <a:rPr lang="pl-PL" smtClean="0"/>
              <a:t>‹nr›</a:t>
            </a:fld>
            <a:endParaRPr lang="pl-PL"/>
          </a:p>
        </p:txBody>
      </p:sp>
    </p:spTree>
    <p:extLst>
      <p:ext uri="{BB962C8B-B14F-4D97-AF65-F5344CB8AC3E}">
        <p14:creationId xmlns:p14="http://schemas.microsoft.com/office/powerpoint/2010/main" val="3331371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ED58323-9BF1-3ACD-059C-97AF0B5E9F5D}"/>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xmlns="" id="{0F0ADE0C-552B-11EB-B3B2-81057A82D0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xmlns="" id="{8DED8D56-2691-C122-821C-9402D19189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xmlns="" id="{90787431-B23F-09BA-2312-DFB0E6EC705B}"/>
              </a:ext>
            </a:extLst>
          </p:cNvPr>
          <p:cNvSpPr>
            <a:spLocks noGrp="1"/>
          </p:cNvSpPr>
          <p:nvPr>
            <p:ph type="dt" sz="half" idx="10"/>
          </p:nvPr>
        </p:nvSpPr>
        <p:spPr/>
        <p:txBody>
          <a:bodyPr/>
          <a:lstStyle/>
          <a:p>
            <a:fld id="{10577C61-ABE7-4924-9E85-D9044BBB5873}" type="datetimeFigureOut">
              <a:rPr lang="pl-PL" smtClean="0"/>
              <a:t>05.03.24</a:t>
            </a:fld>
            <a:endParaRPr lang="pl-PL"/>
          </a:p>
        </p:txBody>
      </p:sp>
      <p:sp>
        <p:nvSpPr>
          <p:cNvPr id="6" name="Symbol zastępczy stopki 5">
            <a:extLst>
              <a:ext uri="{FF2B5EF4-FFF2-40B4-BE49-F238E27FC236}">
                <a16:creationId xmlns:a16="http://schemas.microsoft.com/office/drawing/2014/main" xmlns="" id="{DCE66699-BB57-B45D-55B8-142189C9C63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82A01325-D2D0-6F9F-CE03-A8991F0CC376}"/>
              </a:ext>
            </a:extLst>
          </p:cNvPr>
          <p:cNvSpPr>
            <a:spLocks noGrp="1"/>
          </p:cNvSpPr>
          <p:nvPr>
            <p:ph type="sldNum" sz="quarter" idx="12"/>
          </p:nvPr>
        </p:nvSpPr>
        <p:spPr/>
        <p:txBody>
          <a:bodyPr/>
          <a:lstStyle/>
          <a:p>
            <a:fld id="{34C368C4-2981-4944-8BF2-3142F1E582D7}" type="slidenum">
              <a:rPr lang="pl-PL" smtClean="0"/>
              <a:t>‹nr›</a:t>
            </a:fld>
            <a:endParaRPr lang="pl-PL"/>
          </a:p>
        </p:txBody>
      </p:sp>
    </p:spTree>
    <p:extLst>
      <p:ext uri="{BB962C8B-B14F-4D97-AF65-F5344CB8AC3E}">
        <p14:creationId xmlns:p14="http://schemas.microsoft.com/office/powerpoint/2010/main" val="605437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71E43F5-6485-78E1-8307-8BDEDB1F5D7F}"/>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xmlns="" id="{EB2B66E6-E24E-267C-EF41-CC1973994A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xmlns="" id="{219B1EC3-4334-1E63-AC35-65E9D3E272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xmlns="" id="{AC689611-809D-DC73-A3CF-B44CDDD0CBC6}"/>
              </a:ext>
            </a:extLst>
          </p:cNvPr>
          <p:cNvSpPr>
            <a:spLocks noGrp="1"/>
          </p:cNvSpPr>
          <p:nvPr>
            <p:ph type="dt" sz="half" idx="10"/>
          </p:nvPr>
        </p:nvSpPr>
        <p:spPr/>
        <p:txBody>
          <a:bodyPr/>
          <a:lstStyle/>
          <a:p>
            <a:fld id="{10577C61-ABE7-4924-9E85-D9044BBB5873}" type="datetimeFigureOut">
              <a:rPr lang="pl-PL" smtClean="0"/>
              <a:t>05.03.24</a:t>
            </a:fld>
            <a:endParaRPr lang="pl-PL"/>
          </a:p>
        </p:txBody>
      </p:sp>
      <p:sp>
        <p:nvSpPr>
          <p:cNvPr id="6" name="Symbol zastępczy stopki 5">
            <a:extLst>
              <a:ext uri="{FF2B5EF4-FFF2-40B4-BE49-F238E27FC236}">
                <a16:creationId xmlns:a16="http://schemas.microsoft.com/office/drawing/2014/main" xmlns="" id="{E6D5873F-CF39-14C3-333F-3BDD59EDE55E}"/>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D63BFD66-B767-9706-A603-FDC4689B7FE4}"/>
              </a:ext>
            </a:extLst>
          </p:cNvPr>
          <p:cNvSpPr>
            <a:spLocks noGrp="1"/>
          </p:cNvSpPr>
          <p:nvPr>
            <p:ph type="sldNum" sz="quarter" idx="12"/>
          </p:nvPr>
        </p:nvSpPr>
        <p:spPr/>
        <p:txBody>
          <a:bodyPr/>
          <a:lstStyle/>
          <a:p>
            <a:fld id="{34C368C4-2981-4944-8BF2-3142F1E582D7}" type="slidenum">
              <a:rPr lang="pl-PL" smtClean="0"/>
              <a:t>‹nr›</a:t>
            </a:fld>
            <a:endParaRPr lang="pl-PL"/>
          </a:p>
        </p:txBody>
      </p:sp>
    </p:spTree>
    <p:extLst>
      <p:ext uri="{BB962C8B-B14F-4D97-AF65-F5344CB8AC3E}">
        <p14:creationId xmlns:p14="http://schemas.microsoft.com/office/powerpoint/2010/main" val="2177440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xmlns="" id="{529991E6-4C90-3F55-0B31-D1339F4E81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xmlns="" id="{28183E36-8BCB-F0E2-7AD4-75BA1DC20F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9D5CE7DC-5C31-1E09-AD6C-E55E3179E9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0577C61-ABE7-4924-9E85-D9044BBB5873}" type="datetimeFigureOut">
              <a:rPr lang="pl-PL" smtClean="0"/>
              <a:t>05.03.24</a:t>
            </a:fld>
            <a:endParaRPr lang="pl-PL"/>
          </a:p>
        </p:txBody>
      </p:sp>
      <p:sp>
        <p:nvSpPr>
          <p:cNvPr id="5" name="Symbol zastępczy stopki 4">
            <a:extLst>
              <a:ext uri="{FF2B5EF4-FFF2-40B4-BE49-F238E27FC236}">
                <a16:creationId xmlns:a16="http://schemas.microsoft.com/office/drawing/2014/main" xmlns="" id="{530C3E91-BAFC-E474-E263-6B7BCC848A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l-PL"/>
          </a:p>
        </p:txBody>
      </p:sp>
      <p:sp>
        <p:nvSpPr>
          <p:cNvPr id="6" name="Symbol zastępczy numeru slajdu 5">
            <a:extLst>
              <a:ext uri="{FF2B5EF4-FFF2-40B4-BE49-F238E27FC236}">
                <a16:creationId xmlns:a16="http://schemas.microsoft.com/office/drawing/2014/main" xmlns="" id="{A5DA7552-2A3C-7D88-73B6-EF780E4027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C368C4-2981-4944-8BF2-3142F1E582D7}" type="slidenum">
              <a:rPr lang="pl-PL" smtClean="0"/>
              <a:t>‹nr›</a:t>
            </a:fld>
            <a:endParaRPr lang="pl-PL"/>
          </a:p>
        </p:txBody>
      </p:sp>
    </p:spTree>
    <p:extLst>
      <p:ext uri="{BB962C8B-B14F-4D97-AF65-F5344CB8AC3E}">
        <p14:creationId xmlns:p14="http://schemas.microsoft.com/office/powerpoint/2010/main" val="4196169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xmlns="" id="{32D45EE4-C4F0-4F72-B1C6-39F596D138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7">
            <a:extLst>
              <a:ext uri="{FF2B5EF4-FFF2-40B4-BE49-F238E27FC236}">
                <a16:creationId xmlns:a16="http://schemas.microsoft.com/office/drawing/2014/main" xmlns="" id="{8C459BAD-4279-4A9D-B0C5-662C5F5ED2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2"/>
          </a:solidFill>
          <a:ln w="57150">
            <a:solidFill>
              <a:schemeClr val="accent2"/>
            </a:solidFill>
            <a:extLst>
              <a:ext uri="{C807C97D-BFC1-408E-A445-0C87EB9F89A2}">
                <ask:lineSketchStyleProps xmlns:ask="http://schemas.microsoft.com/office/drawing/2018/sketchyshapes" xmln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xmlns="" id="{BBA9DF7E-A6D2-3A1E-29EF-05ED2F4A0AFE}"/>
              </a:ext>
            </a:extLst>
          </p:cNvPr>
          <p:cNvSpPr>
            <a:spLocks noGrp="1"/>
          </p:cNvSpPr>
          <p:nvPr>
            <p:ph type="ctrTitle"/>
          </p:nvPr>
        </p:nvSpPr>
        <p:spPr>
          <a:xfrm>
            <a:off x="2066544" y="1911096"/>
            <a:ext cx="8055864" cy="2076651"/>
          </a:xfrm>
        </p:spPr>
        <p:txBody>
          <a:bodyPr anchor="b">
            <a:normAutofit/>
          </a:bodyPr>
          <a:lstStyle/>
          <a:p>
            <a:r>
              <a:rPr lang="pl-PL" sz="6600">
                <a:solidFill>
                  <a:srgbClr val="FFFFFF"/>
                </a:solidFill>
              </a:rPr>
              <a:t>Ewolucja form Pieniądza</a:t>
            </a:r>
          </a:p>
        </p:txBody>
      </p:sp>
      <p:sp>
        <p:nvSpPr>
          <p:cNvPr id="3" name="Podtytuł 2">
            <a:extLst>
              <a:ext uri="{FF2B5EF4-FFF2-40B4-BE49-F238E27FC236}">
                <a16:creationId xmlns:a16="http://schemas.microsoft.com/office/drawing/2014/main" xmlns="" id="{DFB3A53D-5A81-E483-B195-E7A1A2E3D40F}"/>
              </a:ext>
            </a:extLst>
          </p:cNvPr>
          <p:cNvSpPr>
            <a:spLocks noGrp="1"/>
          </p:cNvSpPr>
          <p:nvPr>
            <p:ph type="subTitle" idx="1"/>
          </p:nvPr>
        </p:nvSpPr>
        <p:spPr>
          <a:xfrm>
            <a:off x="3227832" y="4353507"/>
            <a:ext cx="5733288" cy="932688"/>
          </a:xfrm>
        </p:spPr>
        <p:txBody>
          <a:bodyPr>
            <a:normAutofit/>
          </a:bodyPr>
          <a:lstStyle/>
          <a:p>
            <a:r>
              <a:rPr lang="pl-PL" dirty="0">
                <a:solidFill>
                  <a:srgbClr val="FFFFFF"/>
                </a:solidFill>
              </a:rPr>
              <a:t>Od barteru do </a:t>
            </a:r>
            <a:r>
              <a:rPr lang="pl-PL" dirty="0" err="1">
                <a:solidFill>
                  <a:srgbClr val="FFFFFF"/>
                </a:solidFill>
              </a:rPr>
              <a:t>kryptowaluty</a:t>
            </a:r>
            <a:endParaRPr lang="pl-PL" dirty="0">
              <a:solidFill>
                <a:srgbClr val="FFFFFF"/>
              </a:solidFill>
            </a:endParaRPr>
          </a:p>
          <a:p>
            <a:r>
              <a:rPr lang="pl-PL" sz="2000" dirty="0">
                <a:solidFill>
                  <a:srgbClr val="FFFFFF"/>
                </a:solidFill>
              </a:rPr>
              <a:t>Tymoteusz Bogacz 1a1</a:t>
            </a:r>
          </a:p>
        </p:txBody>
      </p:sp>
      <p:sp>
        <p:nvSpPr>
          <p:cNvPr id="20" name="sketch line">
            <a:extLst>
              <a:ext uri="{FF2B5EF4-FFF2-40B4-BE49-F238E27FC236}">
                <a16:creationId xmlns:a16="http://schemas.microsoft.com/office/drawing/2014/main" xmlns="" id="{0953BC39-9D68-40BE-BF3C-5C4EB782AF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4924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F3079F9E-9B3C-12DE-DC4A-BF7F06030973}"/>
              </a:ext>
            </a:extLst>
          </p:cNvPr>
          <p:cNvSpPr>
            <a:spLocks noGrp="1"/>
          </p:cNvSpPr>
          <p:nvPr>
            <p:ph type="title"/>
          </p:nvPr>
        </p:nvSpPr>
        <p:spPr>
          <a:xfrm>
            <a:off x="640080" y="325369"/>
            <a:ext cx="4368602" cy="1956841"/>
          </a:xfrm>
        </p:spPr>
        <p:txBody>
          <a:bodyPr anchor="b">
            <a:normAutofit/>
          </a:bodyPr>
          <a:lstStyle/>
          <a:p>
            <a:r>
              <a:rPr lang="pl-PL" sz="4200"/>
              <a:t>Formy pieniądza na przestrzeni wieków:</a:t>
            </a:r>
          </a:p>
        </p:txBody>
      </p:sp>
      <p:sp>
        <p:nvSpPr>
          <p:cNvPr id="18" name="sketchy line">
            <a:extLst>
              <a:ext uri="{FF2B5EF4-FFF2-40B4-BE49-F238E27FC236}">
                <a16:creationId xmlns:a16="http://schemas.microsoft.com/office/drawing/2014/main" xmlns=""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xmlns="" id="{AB2403F0-5185-989E-545D-F9CF83E931E1}"/>
              </a:ext>
            </a:extLst>
          </p:cNvPr>
          <p:cNvSpPr>
            <a:spLocks noGrp="1"/>
          </p:cNvSpPr>
          <p:nvPr>
            <p:ph idx="1"/>
          </p:nvPr>
        </p:nvSpPr>
        <p:spPr>
          <a:xfrm>
            <a:off x="640080" y="2872899"/>
            <a:ext cx="4243589" cy="3320668"/>
          </a:xfrm>
        </p:spPr>
        <p:txBody>
          <a:bodyPr>
            <a:normAutofit/>
          </a:bodyPr>
          <a:lstStyle/>
          <a:p>
            <a:r>
              <a:rPr lang="pl-PL" sz="2000" dirty="0"/>
              <a:t>Barter (towar za towar)</a:t>
            </a:r>
          </a:p>
          <a:p>
            <a:r>
              <a:rPr lang="pl-PL" sz="2000" dirty="0"/>
              <a:t>Pieniądz towarowy (sól, skóra)</a:t>
            </a:r>
          </a:p>
          <a:p>
            <a:r>
              <a:rPr lang="pl-PL" sz="2000" dirty="0"/>
              <a:t>Pieniądz kruszcowy (złoto, srebro)</a:t>
            </a:r>
          </a:p>
          <a:p>
            <a:r>
              <a:rPr lang="pl-PL" sz="2000" dirty="0"/>
              <a:t>Pieniądz papierowy (banknoty)</a:t>
            </a:r>
          </a:p>
          <a:p>
            <a:r>
              <a:rPr lang="pl-PL" sz="2000" dirty="0"/>
              <a:t>Pieniądz elektroniczny (karty płatnicze)</a:t>
            </a:r>
          </a:p>
          <a:p>
            <a:r>
              <a:rPr lang="pl-PL" sz="2000" dirty="0"/>
              <a:t>Pieniądz Wirtualny (</a:t>
            </a:r>
            <a:r>
              <a:rPr lang="pl-PL" sz="2000"/>
              <a:t>kryptowaluty</a:t>
            </a:r>
            <a:r>
              <a:rPr lang="pl-PL" sz="2000" dirty="0"/>
              <a:t>)</a:t>
            </a:r>
          </a:p>
          <a:p>
            <a:endParaRPr lang="pl-PL" sz="2000" dirty="0"/>
          </a:p>
        </p:txBody>
      </p:sp>
      <p:pic>
        <p:nvPicPr>
          <p:cNvPr id="5" name="Picture 4" descr="Stare Wrinkled dłoni z niektórymi monetami">
            <a:extLst>
              <a:ext uri="{FF2B5EF4-FFF2-40B4-BE49-F238E27FC236}">
                <a16:creationId xmlns:a16="http://schemas.microsoft.com/office/drawing/2014/main" xmlns="" id="{B042407F-FFAA-E84A-9733-936665B0CA9B}"/>
              </a:ext>
            </a:extLst>
          </p:cNvPr>
          <p:cNvPicPr>
            <a:picLocks noChangeAspect="1"/>
          </p:cNvPicPr>
          <p:nvPr/>
        </p:nvPicPr>
        <p:blipFill rotWithShape="1">
          <a:blip r:embed="rId2"/>
          <a:srcRect l="6019" r="2702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244471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7DF5392F-E00A-E5CD-47AC-45A84D7CAF56}"/>
              </a:ext>
            </a:extLst>
          </p:cNvPr>
          <p:cNvSpPr>
            <a:spLocks noGrp="1"/>
          </p:cNvSpPr>
          <p:nvPr>
            <p:ph type="title"/>
          </p:nvPr>
        </p:nvSpPr>
        <p:spPr>
          <a:xfrm>
            <a:off x="640080" y="325369"/>
            <a:ext cx="4368602" cy="1956841"/>
          </a:xfrm>
        </p:spPr>
        <p:txBody>
          <a:bodyPr anchor="b">
            <a:normAutofit/>
          </a:bodyPr>
          <a:lstStyle/>
          <a:p>
            <a:r>
              <a:rPr lang="pl-PL" sz="5400"/>
              <a:t>Barter</a:t>
            </a:r>
          </a:p>
        </p:txBody>
      </p:sp>
      <p:sp>
        <p:nvSpPr>
          <p:cNvPr id="1033" name="sketchy line">
            <a:extLst>
              <a:ext uri="{FF2B5EF4-FFF2-40B4-BE49-F238E27FC236}">
                <a16:creationId xmlns:a16="http://schemas.microsoft.com/office/drawing/2014/main" xmlns=""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xmlns="" id="{91FB3A1E-D2F8-40F0-AFF9-8F1A403715C1}"/>
              </a:ext>
            </a:extLst>
          </p:cNvPr>
          <p:cNvSpPr>
            <a:spLocks noGrp="1"/>
          </p:cNvSpPr>
          <p:nvPr>
            <p:ph idx="1"/>
          </p:nvPr>
        </p:nvSpPr>
        <p:spPr>
          <a:xfrm>
            <a:off x="640080" y="2872899"/>
            <a:ext cx="4243589" cy="3320668"/>
          </a:xfrm>
        </p:spPr>
        <p:txBody>
          <a:bodyPr>
            <a:normAutofit/>
          </a:bodyPr>
          <a:lstStyle/>
          <a:p>
            <a:pPr marL="0" indent="0">
              <a:buNone/>
            </a:pPr>
            <a:r>
              <a:rPr lang="pl-PL" sz="1500" dirty="0"/>
              <a:t>Polegał na wymianie towar za towar – jeśli jeden człowiek miał np. pieczywo a drugi np. ryby, to jeśli oboje potrzebowali produktu od siebie wzajemnie mogli się wymienić pieczywo za ryby. Problem następował gdy w gospodarce uczestniczyło więcej niż 2 osoby, wtedy, gdy pierwszy człowiek chciał towar od drugiego to mogła nastąpić sytuacja że drugi chce towar od trzeciego i dopiero gdy pierwszy dogada się z trzecim, będzie mógł wymienić się towarem z trzecią osobą, a następnie za pozyskane dobro wymienić się z drugim za to co chciał posiąść. Więc o ile barter sprawdzał się w gospodarce złożonej z 2 osób to były problem gdy ta liczba się zwiększała.</a:t>
            </a:r>
          </a:p>
        </p:txBody>
      </p:sp>
      <p:pic>
        <p:nvPicPr>
          <p:cNvPr id="1026" name="Picture 2" descr="Na czym polega handel wymienny? - Szkolne Blogi">
            <a:extLst>
              <a:ext uri="{FF2B5EF4-FFF2-40B4-BE49-F238E27FC236}">
                <a16:creationId xmlns:a16="http://schemas.microsoft.com/office/drawing/2014/main" xmlns="" id="{F8EBDB6B-D35D-65A9-D18E-FAB049658D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190" r="10880" b="2"/>
          <a:stretch/>
        </p:blipFill>
        <p:spPr bwMode="auto">
          <a:xfrm>
            <a:off x="531017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78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6" name="Rectangle 1095">
            <a:extLst>
              <a:ext uri="{FF2B5EF4-FFF2-40B4-BE49-F238E27FC236}">
                <a16:creationId xmlns:a16="http://schemas.microsoft.com/office/drawing/2014/main" xmlns=""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0D0AAFD2-F1DD-1CC8-DAC2-6D4C8B3B7D9D}"/>
              </a:ext>
            </a:extLst>
          </p:cNvPr>
          <p:cNvSpPr>
            <a:spLocks noGrp="1"/>
          </p:cNvSpPr>
          <p:nvPr>
            <p:ph type="title"/>
          </p:nvPr>
        </p:nvSpPr>
        <p:spPr>
          <a:xfrm>
            <a:off x="630936" y="640080"/>
            <a:ext cx="4818888" cy="1481328"/>
          </a:xfrm>
        </p:spPr>
        <p:txBody>
          <a:bodyPr anchor="b">
            <a:normAutofit/>
          </a:bodyPr>
          <a:lstStyle/>
          <a:p>
            <a:r>
              <a:rPr lang="pl-PL" sz="5000"/>
              <a:t>Pieniądz towarowy</a:t>
            </a:r>
          </a:p>
        </p:txBody>
      </p:sp>
      <p:sp>
        <p:nvSpPr>
          <p:cNvPr id="1098" name="sketch line">
            <a:extLst>
              <a:ext uri="{FF2B5EF4-FFF2-40B4-BE49-F238E27FC236}">
                <a16:creationId xmlns:a16="http://schemas.microsoft.com/office/drawing/2014/main" xmlns="" id="{71877DBC-BB60-40F0-AC93-2ACDBAAE60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xmlns="" id="{69D240B6-785A-C1D3-70C5-FFD4C50D335F}"/>
              </a:ext>
            </a:extLst>
          </p:cNvPr>
          <p:cNvSpPr>
            <a:spLocks noGrp="1"/>
          </p:cNvSpPr>
          <p:nvPr>
            <p:ph idx="1"/>
          </p:nvPr>
        </p:nvSpPr>
        <p:spPr>
          <a:xfrm>
            <a:off x="630936" y="2660904"/>
            <a:ext cx="4818888" cy="3547872"/>
          </a:xfrm>
        </p:spPr>
        <p:txBody>
          <a:bodyPr anchor="t">
            <a:normAutofit/>
          </a:bodyPr>
          <a:lstStyle/>
          <a:p>
            <a:pPr marL="0" indent="0">
              <a:buNone/>
            </a:pPr>
            <a:r>
              <a:rPr lang="pl-PL" sz="2200" dirty="0"/>
              <a:t>Aby ułatwić barter zauważono że do handlu można wykorzystywać dość rzadkie, trwałe i łatwo podzielne dobra, takie jak sól, zboże, skóry, muszelki, itp. Pozwalało to na łatwiejsze określenie wartości danego produktu np. za kurczaka ktoś mógł zażądać wór zboża. Była to pierwsza forma pieniądza, ponieważ odznaczała się jego cechami (łatwo podzielne, rzadkie i trwałe).</a:t>
            </a:r>
          </a:p>
        </p:txBody>
      </p:sp>
      <p:pic>
        <p:nvPicPr>
          <p:cNvPr id="4" name="Picture 4" descr="bogaty.men | » Ewolucja Pieniądza w Ujęciu Monetarnym » Ewolucja Pieniądza  w Ujęciu Monetarnym">
            <a:extLst>
              <a:ext uri="{FF2B5EF4-FFF2-40B4-BE49-F238E27FC236}">
                <a16:creationId xmlns:a16="http://schemas.microsoft.com/office/drawing/2014/main" xmlns="" id="{F419ADAF-CCAD-D861-11C1-25A5C6E7D8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1811781"/>
            <a:ext cx="5458968" cy="323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43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BAB9106D-C4F0-D555-4370-119F0FD0F8C5}"/>
              </a:ext>
            </a:extLst>
          </p:cNvPr>
          <p:cNvSpPr>
            <a:spLocks noGrp="1"/>
          </p:cNvSpPr>
          <p:nvPr>
            <p:ph type="title"/>
          </p:nvPr>
        </p:nvSpPr>
        <p:spPr>
          <a:xfrm>
            <a:off x="640080" y="325369"/>
            <a:ext cx="4368602" cy="1956841"/>
          </a:xfrm>
        </p:spPr>
        <p:txBody>
          <a:bodyPr anchor="b">
            <a:normAutofit/>
          </a:bodyPr>
          <a:lstStyle/>
          <a:p>
            <a:r>
              <a:rPr lang="pl-PL" sz="5400"/>
              <a:t>Pieniądz kruszcowy</a:t>
            </a:r>
          </a:p>
        </p:txBody>
      </p:sp>
      <p:sp>
        <p:nvSpPr>
          <p:cNvPr id="2057" name="sketchy line">
            <a:extLst>
              <a:ext uri="{FF2B5EF4-FFF2-40B4-BE49-F238E27FC236}">
                <a16:creationId xmlns:a16="http://schemas.microsoft.com/office/drawing/2014/main" xmlns=""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xmlns="" id="{6CA6D31B-1010-34B1-7D42-4B7C64B9BAC9}"/>
              </a:ext>
            </a:extLst>
          </p:cNvPr>
          <p:cNvSpPr>
            <a:spLocks noGrp="1"/>
          </p:cNvSpPr>
          <p:nvPr>
            <p:ph idx="1"/>
          </p:nvPr>
        </p:nvSpPr>
        <p:spPr>
          <a:xfrm>
            <a:off x="640080" y="2872899"/>
            <a:ext cx="4243589" cy="3320668"/>
          </a:xfrm>
        </p:spPr>
        <p:txBody>
          <a:bodyPr>
            <a:normAutofit/>
          </a:bodyPr>
          <a:lstStyle/>
          <a:p>
            <a:pPr marL="0" indent="0">
              <a:buNone/>
            </a:pPr>
            <a:r>
              <a:rPr lang="pl-PL" sz="1700"/>
              <a:t>Miejsce towarów zastąpiły metale, przez większą wartość oraz mniejszy rozmiar ułatwiały ich transport. Z biegiem czasu sztaby zaczęły być uciążliwe, gdyż trudno się je ważyło, a potem dzieliło więc ludzie rozdrobnili je na małe kuleczki, pełne i spłaszczone, później na tych drugich zaczęto wybijać podobizny władców, aby zapobiec fałszowaniu i zmniejszyć użycie metalu w kawałku, w takiej formie zaczęto je nazywać monetami. Metale używane do handlu: brąz, miedź, żelazo (na początku) i złoto, srebro (końcowo).</a:t>
            </a:r>
          </a:p>
        </p:txBody>
      </p:sp>
      <p:pic>
        <p:nvPicPr>
          <p:cNvPr id="2050" name="Picture 2" descr="Monety antyczne – wstęp do kolekcjonowania - Allegro.pl">
            <a:extLst>
              <a:ext uri="{FF2B5EF4-FFF2-40B4-BE49-F238E27FC236}">
                <a16:creationId xmlns:a16="http://schemas.microsoft.com/office/drawing/2014/main" xmlns="" id="{756391C5-53C2-32ED-6D53-849EA3594B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36" r="2714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190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8E7C868B-5533-BE59-74BE-3E170CD53A39}"/>
            </a:ext>
          </a:extLst>
        </p:cNvPr>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5E54B42C-A602-51BD-16EA-E460D5CCABE0}"/>
              </a:ext>
            </a:extLst>
          </p:cNvPr>
          <p:cNvSpPr>
            <a:spLocks noGrp="1"/>
          </p:cNvSpPr>
          <p:nvPr>
            <p:ph type="title"/>
          </p:nvPr>
        </p:nvSpPr>
        <p:spPr>
          <a:xfrm>
            <a:off x="640080" y="325369"/>
            <a:ext cx="4368602" cy="1956841"/>
          </a:xfrm>
        </p:spPr>
        <p:txBody>
          <a:bodyPr anchor="b">
            <a:normAutofit/>
          </a:bodyPr>
          <a:lstStyle/>
          <a:p>
            <a:r>
              <a:rPr lang="pl-PL" sz="5400" dirty="0"/>
              <a:t>Pieniądz papierowy</a:t>
            </a:r>
          </a:p>
        </p:txBody>
      </p:sp>
      <p:sp>
        <p:nvSpPr>
          <p:cNvPr id="4105" name="sketchy line">
            <a:extLst>
              <a:ext uri="{FF2B5EF4-FFF2-40B4-BE49-F238E27FC236}">
                <a16:creationId xmlns:a16="http://schemas.microsoft.com/office/drawing/2014/main" xmlns=""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xmlns="" id="{0F2345CA-20FB-DA42-FF67-8D5CFE0D6E4B}"/>
              </a:ext>
            </a:extLst>
          </p:cNvPr>
          <p:cNvSpPr>
            <a:spLocks noGrp="1"/>
          </p:cNvSpPr>
          <p:nvPr>
            <p:ph idx="1"/>
          </p:nvPr>
        </p:nvSpPr>
        <p:spPr>
          <a:xfrm>
            <a:off x="640080" y="2872899"/>
            <a:ext cx="4243589" cy="3641444"/>
          </a:xfrm>
        </p:spPr>
        <p:txBody>
          <a:bodyPr>
            <a:noAutofit/>
          </a:bodyPr>
          <a:lstStyle/>
          <a:p>
            <a:pPr marL="0" indent="0">
              <a:buNone/>
            </a:pPr>
            <a:r>
              <a:rPr lang="pl-PL" sz="1500" dirty="0"/>
              <a:t>Z racji tego że metali szlachetnych była ograniczona ilość i trudno jej je przetapiało, ludzie zaczęli składować złoto i srebro u złotników, którzy wypłacali kwit mający pokrycie w tych metalach, z pomocą ich można było wypłacić określoną kwotę. Ludzie coraz częściej kupowali i sprzedawali za pomocą owych kwitów. Złotnicy wprowadzali więcej ich do obrotu, aż w końcu nie miało to pokrycia w kruszcach, lecz ludzie to zaakceptowali i płacili kwitami bez wymiany ich na metale. Aby zapobiec chaosowi wprowadzania większej ilości kwitów, upaństwowiono złotników, który wcześniej zmienili nazwę na bankierów oraz założyli banki. Ustalono, że tylko państwowe banki mogą dodrukowywać kwity, nazywane banknotami. W bankach ludzie również składowali banknoty.</a:t>
            </a:r>
          </a:p>
        </p:txBody>
      </p:sp>
      <p:pic>
        <p:nvPicPr>
          <p:cNvPr id="4098" name="Picture 2" descr="Gdzie drukuje się polskie banknoty? - GoldBroker.pl">
            <a:extLst>
              <a:ext uri="{FF2B5EF4-FFF2-40B4-BE49-F238E27FC236}">
                <a16:creationId xmlns:a16="http://schemas.microsoft.com/office/drawing/2014/main" xmlns="" id="{8AAB4A30-A78F-F4E5-CE85-530623EC13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62" r="14685"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668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794E26B7-752F-3A58-CA17-A206AA53B4B2}"/>
              </a:ext>
            </a:extLst>
          </p:cNvPr>
          <p:cNvSpPr>
            <a:spLocks noGrp="1"/>
          </p:cNvSpPr>
          <p:nvPr>
            <p:ph type="title"/>
          </p:nvPr>
        </p:nvSpPr>
        <p:spPr>
          <a:xfrm>
            <a:off x="640080" y="325369"/>
            <a:ext cx="4368602" cy="1956841"/>
          </a:xfrm>
        </p:spPr>
        <p:txBody>
          <a:bodyPr anchor="b">
            <a:normAutofit/>
          </a:bodyPr>
          <a:lstStyle/>
          <a:p>
            <a:r>
              <a:rPr lang="pl-PL" sz="5400"/>
              <a:t>Pieniądz elektroniczny</a:t>
            </a:r>
          </a:p>
        </p:txBody>
      </p:sp>
      <p:sp>
        <p:nvSpPr>
          <p:cNvPr id="5129" name="sketchy line">
            <a:extLst>
              <a:ext uri="{FF2B5EF4-FFF2-40B4-BE49-F238E27FC236}">
                <a16:creationId xmlns:a16="http://schemas.microsoft.com/office/drawing/2014/main" xmlns=""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xmlns="" id="{7A5C1DCA-91E6-75C6-6863-6AD1FC246964}"/>
              </a:ext>
            </a:extLst>
          </p:cNvPr>
          <p:cNvSpPr>
            <a:spLocks noGrp="1"/>
          </p:cNvSpPr>
          <p:nvPr>
            <p:ph idx="1"/>
          </p:nvPr>
        </p:nvSpPr>
        <p:spPr>
          <a:xfrm>
            <a:off x="640080" y="2872899"/>
            <a:ext cx="4243589" cy="3320668"/>
          </a:xfrm>
        </p:spPr>
        <p:txBody>
          <a:bodyPr>
            <a:normAutofit/>
          </a:bodyPr>
          <a:lstStyle/>
          <a:p>
            <a:pPr marL="0" indent="0">
              <a:buNone/>
            </a:pPr>
            <a:r>
              <a:rPr lang="pl-PL" sz="2000"/>
              <a:t>W obecnych czasach ludzie zapisują w pamięci komputera historię rachunków, wpłat, wypłat, itp., są one realizowane za pomocą magnetycznych kart płatniczych powiązanych z kontami bankowymi, w których to znajdują się dostępne środki. Kartami magnetycznymi można płacić online, fizycznie, a także wypłacać gotówkę z naszego konta za pomocą bankomatów.</a:t>
            </a:r>
          </a:p>
        </p:txBody>
      </p:sp>
      <p:pic>
        <p:nvPicPr>
          <p:cNvPr id="5122" name="Picture 2" descr="Gotówka i karty kredytowe w USA - czym płacić">
            <a:extLst>
              <a:ext uri="{FF2B5EF4-FFF2-40B4-BE49-F238E27FC236}">
                <a16:creationId xmlns:a16="http://schemas.microsoft.com/office/drawing/2014/main" xmlns="" id="{43D77CC2-9388-F749-DFD9-077FDA8205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71" r="34002"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797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A8DBF94B-645F-1830-382D-634254B5D73A}"/>
              </a:ext>
            </a:extLst>
          </p:cNvPr>
          <p:cNvSpPr>
            <a:spLocks noGrp="1"/>
          </p:cNvSpPr>
          <p:nvPr>
            <p:ph type="title"/>
          </p:nvPr>
        </p:nvSpPr>
        <p:spPr>
          <a:xfrm>
            <a:off x="640080" y="325369"/>
            <a:ext cx="4368602" cy="1956841"/>
          </a:xfrm>
        </p:spPr>
        <p:txBody>
          <a:bodyPr anchor="b">
            <a:normAutofit/>
          </a:bodyPr>
          <a:lstStyle/>
          <a:p>
            <a:r>
              <a:rPr lang="pl-PL" sz="5400"/>
              <a:t>Pieniądz Wirtualny</a:t>
            </a:r>
          </a:p>
        </p:txBody>
      </p:sp>
      <p:sp>
        <p:nvSpPr>
          <p:cNvPr id="6153" name="sketchy line">
            <a:extLst>
              <a:ext uri="{FF2B5EF4-FFF2-40B4-BE49-F238E27FC236}">
                <a16:creationId xmlns:a16="http://schemas.microsoft.com/office/drawing/2014/main" xmlns=""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xmlns="" id="{9783131C-D442-05DE-ECFA-A65A4D9F802A}"/>
              </a:ext>
            </a:extLst>
          </p:cNvPr>
          <p:cNvSpPr>
            <a:spLocks noGrp="1"/>
          </p:cNvSpPr>
          <p:nvPr>
            <p:ph idx="1"/>
          </p:nvPr>
        </p:nvSpPr>
        <p:spPr>
          <a:xfrm>
            <a:off x="640080" y="2872899"/>
            <a:ext cx="4243589" cy="3320668"/>
          </a:xfrm>
        </p:spPr>
        <p:txBody>
          <a:bodyPr>
            <a:normAutofit/>
          </a:bodyPr>
          <a:lstStyle/>
          <a:p>
            <a:pPr marL="0" indent="0">
              <a:buNone/>
            </a:pPr>
            <a:r>
              <a:rPr lang="pl-PL" sz="2000"/>
              <a:t>Ludzie chcieli stworzyć walutę nie zależną od banków, która nie podlega inflacji, a która jej legalna i można składować za pomocą niej swoje pieniądze, tak powstała pierwsza kryptowaluta: Bitcoin, po której zaczęto tworzyć nowe. Bitcoin jest dobrem rzadkim (nie powstanie nigdy więcej niż 21 milionów jednostek waluty) oraz bardzo łatwo można go przesłać gdzie indziej.</a:t>
            </a:r>
          </a:p>
        </p:txBody>
      </p:sp>
      <p:pic>
        <p:nvPicPr>
          <p:cNvPr id="6146" name="Picture 2" descr="Bitcoin surges in biggest weekly rally in four months - CNA">
            <a:extLst>
              <a:ext uri="{FF2B5EF4-FFF2-40B4-BE49-F238E27FC236}">
                <a16:creationId xmlns:a16="http://schemas.microsoft.com/office/drawing/2014/main" xmlns="" id="{3BE4AF0B-DCAC-724D-1EE7-DECB5D486A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58" r="35570"/>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030392"/>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182</TotalTime>
  <Words>589</Words>
  <Application>Microsoft Macintosh PowerPoint</Application>
  <PresentationFormat>Niestandardowy</PresentationFormat>
  <Paragraphs>22</Paragraphs>
  <Slides>8</Slides>
  <Notes>0</Notes>
  <HiddenSlides>0</HiddenSlides>
  <MMClips>0</MMClips>
  <ScaleCrop>false</ScaleCrop>
  <HeadingPairs>
    <vt:vector size="4" baseType="variant">
      <vt:variant>
        <vt:lpstr>Motyw</vt:lpstr>
      </vt:variant>
      <vt:variant>
        <vt:i4>1</vt:i4>
      </vt:variant>
      <vt:variant>
        <vt:lpstr>Tytuły slajdów</vt:lpstr>
      </vt:variant>
      <vt:variant>
        <vt:i4>8</vt:i4>
      </vt:variant>
    </vt:vector>
  </HeadingPairs>
  <TitlesOfParts>
    <vt:vector size="9" baseType="lpstr">
      <vt:lpstr>Motyw pakietu Office</vt:lpstr>
      <vt:lpstr>Ewolucja form Pieniądza</vt:lpstr>
      <vt:lpstr>Formy pieniądza na przestrzeni wieków:</vt:lpstr>
      <vt:lpstr>Barter</vt:lpstr>
      <vt:lpstr>Pieniądz towarowy</vt:lpstr>
      <vt:lpstr>Pieniądz kruszcowy</vt:lpstr>
      <vt:lpstr>Pieniądz papierowy</vt:lpstr>
      <vt:lpstr>Pieniądz elektroniczny</vt:lpstr>
      <vt:lpstr>Pieniądz Wirtualny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Ewolucja form Pieniądza</dc:title>
  <dc:creator>Tymek Bogacz</dc:creator>
  <cp:lastModifiedBy>Beata</cp:lastModifiedBy>
  <cp:revision>1</cp:revision>
  <dcterms:created xsi:type="dcterms:W3CDTF">2024-02-09T22:54:40Z</dcterms:created>
  <dcterms:modified xsi:type="dcterms:W3CDTF">2024-03-05T20:06:01Z</dcterms:modified>
</cp:coreProperties>
</file>