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3"/>
  </p:sldMasterIdLst>
  <p:sldIdLst>
    <p:sldId id="256" r:id="rId4"/>
    <p:sldId id="257" r:id="rId5"/>
    <p:sldId id="258" r:id="rId6"/>
    <p:sldId id="259" r:id="rId7"/>
    <p:sldId id="260" r:id="rId8"/>
    <p:sldId id="263" r:id="rId9"/>
    <p:sldId id="266" r:id="rId10"/>
    <p:sldId id="261" r:id="rId11"/>
    <p:sldId id="26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71" autoAdjust="0"/>
    <p:restoredTop sz="94660"/>
  </p:normalViewPr>
  <p:slideViewPr>
    <p:cSldViewPr snapToGrid="0">
      <p:cViewPr varScale="1">
        <p:scale>
          <a:sx n="41" d="100"/>
          <a:sy n="41" d="100"/>
        </p:scale>
        <p:origin x="58" y="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9T17:18:28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269 287 0,'0'0'0,"-106"-64"0,54-1 3585,8 10 1888,9-2-3401,4 12 6898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30T17:31:07.44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10 344 160,'0'0'4886,"-2"-7"-4096,-4-21-55,4 21 104,3 4-771,0 1 1,0-1 0,0 1-1,0-1 1,1 1 0,-1 0-1,1-1 1,-1 1 0,4-3-1,4-7 36,5-11 32,-2-1 0,0 0-1,-2-1 1,0 0 0,-2 0-1,5-30 1,-2 4-19,-8 41 258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30T00:04:43.81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0,'0'0'0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30T00:04:44.4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116 0 0,'0'0'0</inkml:trace>
  <inkml:trace contextRef="#ctx0" brushRef="#br0" timeOffset="1">77 101 0,'0'0'1040,"-76"-22"104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30T00:07:25.05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0,'0'0'9570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9T18:06:30.24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270 42 160,'0'0'0,"-74"-22"3481,6 11 2080,6 3-3457,10 8 3354,39 45-4610,17 30-144,22 25-112,5 16 1665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9T18:32:01.00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56 109 0,'0'0'0,"-55"-109"0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30T17:29:45.79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74 36 0,'0'0'9038,"-12"-6"-8921,-37-18 17,36 18 115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30T17:29:50.46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0,'0'0'15291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30T17:29:51.27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0,'0'0'9946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30T14:55:24.35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0,'0'0'13995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30T14:55:24.81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0,'0'0'10914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30T14:55:25.23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40 3 0,'0'0'8698,"-39"-2"-10939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30T17:31:06.69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1 173 0,'13'-120'5896,"-14"117"-5606,2-1-1,-1 0 1,0 1 0,1-1 0,0 0-1,0 1 1,0-1 0,2-4-1,0 0 105,-1 0 5408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4825A7-356B-4BC8-AC2D-DAF263EFC38B}" type="datetimeFigureOut">
              <a:rPr lang="sk-SK" smtClean="0"/>
              <a:t>21. 3. 2024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F9134B3-F08C-44F2-8A39-011BD353A7F1}" type="slidenum">
              <a:rPr lang="sk-SK" smtClean="0"/>
              <a:t>‹#›</a:t>
            </a:fld>
            <a:endParaRPr lang="sk-SK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70930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5A7-356B-4BC8-AC2D-DAF263EFC38B}" type="datetimeFigureOut">
              <a:rPr lang="sk-SK" smtClean="0"/>
              <a:t>21. 3. 2024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34B3-F08C-44F2-8A39-011BD353A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05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5A7-356B-4BC8-AC2D-DAF263EFC38B}" type="datetimeFigureOut">
              <a:rPr lang="sk-SK" smtClean="0"/>
              <a:t>21. 3. 2024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34B3-F08C-44F2-8A39-011BD353A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791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5A7-356B-4BC8-AC2D-DAF263EFC38B}" type="datetimeFigureOut">
              <a:rPr lang="sk-SK" smtClean="0"/>
              <a:t>21. 3. 2024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34B3-F08C-44F2-8A39-011BD353A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390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4825A7-356B-4BC8-AC2D-DAF263EFC38B}" type="datetimeFigureOut">
              <a:rPr lang="sk-SK" smtClean="0"/>
              <a:t>21. 3. 2024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9134B3-F08C-44F2-8A39-011BD353A7F1}" type="slidenum">
              <a:rPr lang="sk-SK" smtClean="0"/>
              <a:t>‹#›</a:t>
            </a:fld>
            <a:endParaRPr lang="sk-SK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70292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5A7-356B-4BC8-AC2D-DAF263EFC38B}" type="datetimeFigureOut">
              <a:rPr lang="sk-SK" smtClean="0"/>
              <a:t>21. 3. 2024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34B3-F08C-44F2-8A39-011BD353A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848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5A7-356B-4BC8-AC2D-DAF263EFC38B}" type="datetimeFigureOut">
              <a:rPr lang="sk-SK" smtClean="0"/>
              <a:t>21. 3. 2024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34B3-F08C-44F2-8A39-011BD353A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547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5A7-356B-4BC8-AC2D-DAF263EFC38B}" type="datetimeFigureOut">
              <a:rPr lang="sk-SK" smtClean="0"/>
              <a:t>21. 3. 2024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34B3-F08C-44F2-8A39-011BD353A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179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5A7-356B-4BC8-AC2D-DAF263EFC38B}" type="datetimeFigureOut">
              <a:rPr lang="sk-SK" smtClean="0"/>
              <a:t>21. 3. 2024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34B3-F08C-44F2-8A39-011BD353A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010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4825A7-356B-4BC8-AC2D-DAF263EFC38B}" type="datetimeFigureOut">
              <a:rPr lang="sk-SK" smtClean="0"/>
              <a:t>21. 3. 2024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9134B3-F08C-44F2-8A39-011BD353A7F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25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4825A7-356B-4BC8-AC2D-DAF263EFC38B}" type="datetimeFigureOut">
              <a:rPr lang="sk-SK" smtClean="0"/>
              <a:t>21. 3. 2024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9134B3-F08C-44F2-8A39-011BD353A7F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477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84825A7-356B-4BC8-AC2D-DAF263EFC38B}" type="datetimeFigureOut">
              <a:rPr lang="sk-SK" smtClean="0"/>
              <a:t>21. 3. 2024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F9134B3-F08C-44F2-8A39-011BD353A7F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064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3.png"/><Relationship Id="rId4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customXml" Target="../ink/ink6.xml"/><Relationship Id="rId7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11" Type="http://schemas.openxmlformats.org/officeDocument/2006/relationships/image" Target="../media/image9.png"/><Relationship Id="rId5" Type="http://schemas.openxmlformats.org/officeDocument/2006/relationships/customXml" Target="../ink/ink7.xml"/><Relationship Id="rId10" Type="http://schemas.openxmlformats.org/officeDocument/2006/relationships/customXml" Target="../ink/ink10.xml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5" Type="http://schemas.openxmlformats.org/officeDocument/2006/relationships/image" Target="../media/image6.png"/><Relationship Id="rId4" Type="http://schemas.openxmlformats.org/officeDocument/2006/relationships/customXml" Target="../ink/ink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E0AEDF-46AC-7A83-80FA-BF15EFC41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8161" y="1686506"/>
            <a:ext cx="9144000" cy="2387600"/>
          </a:xfrm>
        </p:spPr>
        <p:txBody>
          <a:bodyPr/>
          <a:lstStyle/>
          <a:p>
            <a:r>
              <a:rPr lang="sk-SK" dirty="0" err="1">
                <a:solidFill>
                  <a:srgbClr val="996633"/>
                </a:solidFill>
                <a:latin typeface="Cooper Black" panose="0208090404030B020404" pitchFamily="18" charset="0"/>
                <a:ea typeface="ADLaM Display" panose="02010000000000000000" pitchFamily="2" charset="0"/>
                <a:cs typeface="ADLaM Display" panose="02010000000000000000" pitchFamily="2" charset="0"/>
              </a:rPr>
              <a:t>PookieBear</a:t>
            </a:r>
            <a:br>
              <a:rPr lang="sk-SK" dirty="0">
                <a:solidFill>
                  <a:srgbClr val="996633"/>
                </a:solidFill>
                <a:latin typeface="Cooper Black" panose="0208090404030B020404" pitchFamily="18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endParaRPr lang="sk-SK" dirty="0">
              <a:solidFill>
                <a:srgbClr val="996633"/>
              </a:solidFill>
              <a:latin typeface="Cooper Black" panose="0208090404030B020404" pitchFamily="18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AB23A4-215B-9C3C-C390-A58895A0D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7800"/>
            <a:ext cx="9144000" cy="1655762"/>
          </a:xfrm>
        </p:spPr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Písanie rukou 3">
                <a:extLst>
                  <a:ext uri="{FF2B5EF4-FFF2-40B4-BE49-F238E27FC236}">
                    <a16:creationId xmlns:a16="http://schemas.microsoft.com/office/drawing/2014/main" id="{172154D7-13E7-BF09-2026-022AFFCAF225}"/>
                  </a:ext>
                </a:extLst>
              </p14:cNvPr>
              <p14:cNvContentPartPr/>
              <p14:nvPr/>
            </p14:nvContentPartPr>
            <p14:xfrm>
              <a:off x="4718547" y="2880306"/>
              <a:ext cx="96840" cy="103320"/>
            </p14:xfrm>
          </p:contentPart>
        </mc:Choice>
        <mc:Fallback xmlns="">
          <p:pic>
            <p:nvPicPr>
              <p:cNvPr id="4" name="Písanie rukou 3">
                <a:extLst>
                  <a:ext uri="{FF2B5EF4-FFF2-40B4-BE49-F238E27FC236}">
                    <a16:creationId xmlns:a16="http://schemas.microsoft.com/office/drawing/2014/main" id="{172154D7-13E7-BF09-2026-022AFFCAF2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09907" y="2871666"/>
                <a:ext cx="114480" cy="12096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Obrázok 8" descr="Obrázok, na ktorom je hračka, animák, plyšový macko, zvieracia figúrka&#10;&#10;Automaticky generovaný popis">
            <a:extLst>
              <a:ext uri="{FF2B5EF4-FFF2-40B4-BE49-F238E27FC236}">
                <a16:creationId xmlns:a16="http://schemas.microsoft.com/office/drawing/2014/main" id="{C6F7A708-36F5-D486-23B6-4C10E10D3A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89" y="-445374"/>
            <a:ext cx="93434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7844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D4176-110D-27A6-749A-F4E0452BB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721" y="1250125"/>
            <a:ext cx="8361229" cy="2098226"/>
          </a:xfrm>
        </p:spPr>
        <p:txBody>
          <a:bodyPr/>
          <a:lstStyle/>
          <a:p>
            <a:r>
              <a:rPr lang="sk-SK" b="1" dirty="0">
                <a:solidFill>
                  <a:srgbClr val="996633"/>
                </a:solidFill>
              </a:rPr>
              <a:t>Ďakujeme za pozornosť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70D45A-F43A-0225-4F7B-54D71FDD5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058140" y="5446577"/>
            <a:ext cx="2237151" cy="407048"/>
          </a:xfrm>
        </p:spPr>
        <p:txBody>
          <a:bodyPr>
            <a:normAutofit fontScale="92500" lnSpcReduction="10000"/>
          </a:bodyPr>
          <a:lstStyle/>
          <a:p>
            <a:endParaRPr lang="sk-SK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Písanie rukou 3">
                <a:extLst>
                  <a:ext uri="{FF2B5EF4-FFF2-40B4-BE49-F238E27FC236}">
                    <a16:creationId xmlns:a16="http://schemas.microsoft.com/office/drawing/2014/main" id="{A185DA27-CE8B-26D1-44FF-F21A6506039A}"/>
                  </a:ext>
                </a:extLst>
              </p14:cNvPr>
              <p14:cNvContentPartPr/>
              <p14:nvPr/>
            </p14:nvContentPartPr>
            <p14:xfrm>
              <a:off x="6396190" y="2677781"/>
              <a:ext cx="97560" cy="121320"/>
            </p14:xfrm>
          </p:contentPart>
        </mc:Choice>
        <mc:Fallback xmlns="">
          <p:pic>
            <p:nvPicPr>
              <p:cNvPr id="4" name="Písanie rukou 3">
                <a:extLst>
                  <a:ext uri="{FF2B5EF4-FFF2-40B4-BE49-F238E27FC236}">
                    <a16:creationId xmlns:a16="http://schemas.microsoft.com/office/drawing/2014/main" id="{A185DA27-CE8B-26D1-44FF-F21A6506039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90070" y="2671661"/>
                <a:ext cx="109800" cy="13356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Grafický objekt 4" descr="Piktogram, srdce výplň plnou farbou">
            <a:extLst>
              <a:ext uri="{FF2B5EF4-FFF2-40B4-BE49-F238E27FC236}">
                <a16:creationId xmlns:a16="http://schemas.microsoft.com/office/drawing/2014/main" id="{FBA9155A-F56D-B456-145A-FD1A9A039B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75433" y="3348351"/>
            <a:ext cx="2505274" cy="250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35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D10DF-87E0-02C2-15B7-20FB62403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996633"/>
                </a:solidFill>
              </a:rPr>
              <a:t>Náš tím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1DCC60-B453-5DC3-FE38-2FFA16329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Šéf - Laura</a:t>
            </a:r>
          </a:p>
          <a:p>
            <a:r>
              <a:rPr lang="sk-SK" dirty="0"/>
              <a:t>Dizajnér – Alex</a:t>
            </a:r>
          </a:p>
          <a:p>
            <a:r>
              <a:rPr lang="sk-SK" dirty="0"/>
              <a:t>Marketing -  Miša</a:t>
            </a:r>
          </a:p>
          <a:p>
            <a:r>
              <a:rPr lang="sk-SK" dirty="0"/>
              <a:t>Konzultant - </a:t>
            </a:r>
            <a:r>
              <a:rPr lang="sk-SK" dirty="0" err="1"/>
              <a:t>Eli</a:t>
            </a:r>
            <a:endParaRPr lang="sk-SK" dirty="0"/>
          </a:p>
          <a:p>
            <a:r>
              <a:rPr lang="sk-SK" dirty="0"/>
              <a:t>Vývojár - Linda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5" name="Písanie rukou 44">
                <a:extLst>
                  <a:ext uri="{FF2B5EF4-FFF2-40B4-BE49-F238E27FC236}">
                    <a16:creationId xmlns:a16="http://schemas.microsoft.com/office/drawing/2014/main" id="{E97D8DA9-257F-DF49-C4B5-D1CCE99D7BB5}"/>
                  </a:ext>
                </a:extLst>
              </p14:cNvPr>
              <p14:cNvContentPartPr/>
              <p14:nvPr/>
            </p14:nvContentPartPr>
            <p14:xfrm>
              <a:off x="4818310" y="2732141"/>
              <a:ext cx="20160" cy="39600"/>
            </p14:xfrm>
          </p:contentPart>
        </mc:Choice>
        <mc:Fallback xmlns="">
          <p:pic>
            <p:nvPicPr>
              <p:cNvPr id="45" name="Písanie rukou 44">
                <a:extLst>
                  <a:ext uri="{FF2B5EF4-FFF2-40B4-BE49-F238E27FC236}">
                    <a16:creationId xmlns:a16="http://schemas.microsoft.com/office/drawing/2014/main" id="{E97D8DA9-257F-DF49-C4B5-D1CCE99D7B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12190" y="2726021"/>
                <a:ext cx="3240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Písanie rukou 3">
                <a:extLst>
                  <a:ext uri="{FF2B5EF4-FFF2-40B4-BE49-F238E27FC236}">
                    <a16:creationId xmlns:a16="http://schemas.microsoft.com/office/drawing/2014/main" id="{F6CDC99F-725F-E429-EA85-8EE11384C5D8}"/>
                  </a:ext>
                </a:extLst>
              </p14:cNvPr>
              <p14:cNvContentPartPr/>
              <p14:nvPr/>
            </p14:nvContentPartPr>
            <p14:xfrm>
              <a:off x="2861824" y="1025782"/>
              <a:ext cx="27000" cy="12960"/>
            </p14:xfrm>
          </p:contentPart>
        </mc:Choice>
        <mc:Fallback xmlns="">
          <p:pic>
            <p:nvPicPr>
              <p:cNvPr id="4" name="Písanie rukou 3">
                <a:extLst>
                  <a:ext uri="{FF2B5EF4-FFF2-40B4-BE49-F238E27FC236}">
                    <a16:creationId xmlns:a16="http://schemas.microsoft.com/office/drawing/2014/main" id="{F6CDC99F-725F-E429-EA85-8EE11384C5D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55704" y="1019662"/>
                <a:ext cx="3924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Písanie rukou 4">
                <a:extLst>
                  <a:ext uri="{FF2B5EF4-FFF2-40B4-BE49-F238E27FC236}">
                    <a16:creationId xmlns:a16="http://schemas.microsoft.com/office/drawing/2014/main" id="{CD473DCE-5BCD-08D6-ED1E-870FF55A9064}"/>
                  </a:ext>
                </a:extLst>
              </p14:cNvPr>
              <p14:cNvContentPartPr/>
              <p14:nvPr/>
            </p14:nvContentPartPr>
            <p14:xfrm>
              <a:off x="2150464" y="2590702"/>
              <a:ext cx="360" cy="360"/>
            </p14:xfrm>
          </p:contentPart>
        </mc:Choice>
        <mc:Fallback xmlns="">
          <p:pic>
            <p:nvPicPr>
              <p:cNvPr id="5" name="Písanie rukou 4">
                <a:extLst>
                  <a:ext uri="{FF2B5EF4-FFF2-40B4-BE49-F238E27FC236}">
                    <a16:creationId xmlns:a16="http://schemas.microsoft.com/office/drawing/2014/main" id="{CD473DCE-5BCD-08D6-ED1E-870FF55A906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44344" y="2584582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Písanie rukou 5">
                <a:extLst>
                  <a:ext uri="{FF2B5EF4-FFF2-40B4-BE49-F238E27FC236}">
                    <a16:creationId xmlns:a16="http://schemas.microsoft.com/office/drawing/2014/main" id="{E682D79C-B773-0946-3D66-6B9ED91AFD19}"/>
                  </a:ext>
                </a:extLst>
              </p14:cNvPr>
              <p14:cNvContentPartPr/>
              <p14:nvPr/>
            </p14:nvContentPartPr>
            <p14:xfrm>
              <a:off x="2289784" y="2988142"/>
              <a:ext cx="360" cy="360"/>
            </p14:xfrm>
          </p:contentPart>
        </mc:Choice>
        <mc:Fallback xmlns="">
          <p:pic>
            <p:nvPicPr>
              <p:cNvPr id="6" name="Písanie rukou 5">
                <a:extLst>
                  <a:ext uri="{FF2B5EF4-FFF2-40B4-BE49-F238E27FC236}">
                    <a16:creationId xmlns:a16="http://schemas.microsoft.com/office/drawing/2014/main" id="{E682D79C-B773-0946-3D66-6B9ED91AFD1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83664" y="2982022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26175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CFAA-9BD8-3845-2689-D44588CF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667" y="685800"/>
            <a:ext cx="3656419" cy="1485900"/>
          </a:xfrm>
        </p:spPr>
        <p:txBody>
          <a:bodyPr>
            <a:normAutofit/>
          </a:bodyPr>
          <a:lstStyle/>
          <a:p>
            <a:r>
              <a:rPr lang="sk-SK" b="1"/>
              <a:t>Problém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EC9E7FA-3295-45ED-8253-D23F9E44E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pic>
        <p:nvPicPr>
          <p:cNvPr id="5" name="Obrázok 4" descr="Obrázok, na ktorom je osoba, ošatenie, vnútri, stena&#10;&#10;Automaticky generovaný popis">
            <a:extLst>
              <a:ext uri="{FF2B5EF4-FFF2-40B4-BE49-F238E27FC236}">
                <a16:creationId xmlns:a16="http://schemas.microsoft.com/office/drawing/2014/main" id="{494EDAF3-3522-C2FC-94C5-FB000AE68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61" y="1100574"/>
            <a:ext cx="6517065" cy="4336810"/>
          </a:xfrm>
          <a:prstGeom prst="rect">
            <a:avLst/>
          </a:prstGeom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108C3BA-7691-DE3A-F3E5-043442838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667" y="2286000"/>
            <a:ext cx="3656419" cy="3581400"/>
          </a:xfrm>
        </p:spPr>
        <p:txBody>
          <a:bodyPr>
            <a:normAutofit/>
          </a:bodyPr>
          <a:lstStyle/>
          <a:p>
            <a:r>
              <a:rPr lang="sk-SK" dirty="0"/>
              <a:t>Veľa ľudí v dnešnej dobe má psychické problémy</a:t>
            </a:r>
          </a:p>
          <a:p>
            <a:r>
              <a:rPr lang="sk-SK" dirty="0"/>
              <a:t>44-53% detí od 13 do 18 majú úzkosti alebo iné problémy</a:t>
            </a:r>
          </a:p>
          <a:p>
            <a:r>
              <a:rPr lang="sk-SK" dirty="0"/>
              <a:t>Nechcú sa nikomu zveriť, nevyhľadajú pomoc</a:t>
            </a:r>
          </a:p>
          <a:p>
            <a:r>
              <a:rPr lang="sk-SK" dirty="0"/>
              <a:t>A psychológovia sú v dnešnej dobe drahí</a:t>
            </a:r>
          </a:p>
          <a:p>
            <a:endParaRPr lang="sk-SK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Písanie rukou 7">
                <a:extLst>
                  <a:ext uri="{FF2B5EF4-FFF2-40B4-BE49-F238E27FC236}">
                    <a16:creationId xmlns:a16="http://schemas.microsoft.com/office/drawing/2014/main" id="{1C7C5592-90E5-C16A-90AE-6DE1B04E55C9}"/>
                  </a:ext>
                </a:extLst>
              </p14:cNvPr>
              <p14:cNvContentPartPr/>
              <p14:nvPr/>
            </p14:nvContentPartPr>
            <p14:xfrm>
              <a:off x="10109079" y="3040800"/>
              <a:ext cx="360" cy="360"/>
            </p14:xfrm>
          </p:contentPart>
        </mc:Choice>
        <mc:Fallback xmlns="">
          <p:pic>
            <p:nvPicPr>
              <p:cNvPr id="8" name="Písanie rukou 7">
                <a:extLst>
                  <a:ext uri="{FF2B5EF4-FFF2-40B4-BE49-F238E27FC236}">
                    <a16:creationId xmlns:a16="http://schemas.microsoft.com/office/drawing/2014/main" id="{1C7C5592-90E5-C16A-90AE-6DE1B04E55C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02959" y="303468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Písanie rukou 8">
                <a:extLst>
                  <a:ext uri="{FF2B5EF4-FFF2-40B4-BE49-F238E27FC236}">
                    <a16:creationId xmlns:a16="http://schemas.microsoft.com/office/drawing/2014/main" id="{60B71E27-9457-97A7-1FE0-C48022BE767B}"/>
                  </a:ext>
                </a:extLst>
              </p14:cNvPr>
              <p14:cNvContentPartPr/>
              <p14:nvPr/>
            </p14:nvContentPartPr>
            <p14:xfrm>
              <a:off x="10060119" y="2766120"/>
              <a:ext cx="360" cy="360"/>
            </p14:xfrm>
          </p:contentPart>
        </mc:Choice>
        <mc:Fallback xmlns="">
          <p:pic>
            <p:nvPicPr>
              <p:cNvPr id="9" name="Písanie rukou 8">
                <a:extLst>
                  <a:ext uri="{FF2B5EF4-FFF2-40B4-BE49-F238E27FC236}">
                    <a16:creationId xmlns:a16="http://schemas.microsoft.com/office/drawing/2014/main" id="{60B71E27-9457-97A7-1FE0-C48022BE76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53999" y="276000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Písanie rukou 10">
                <a:extLst>
                  <a:ext uri="{FF2B5EF4-FFF2-40B4-BE49-F238E27FC236}">
                    <a16:creationId xmlns:a16="http://schemas.microsoft.com/office/drawing/2014/main" id="{294DEE21-BC71-659F-232B-5454B2C9E532}"/>
                  </a:ext>
                </a:extLst>
              </p14:cNvPr>
              <p14:cNvContentPartPr/>
              <p14:nvPr/>
            </p14:nvContentPartPr>
            <p14:xfrm>
              <a:off x="10442439" y="2837760"/>
              <a:ext cx="14400" cy="1080"/>
            </p14:xfrm>
          </p:contentPart>
        </mc:Choice>
        <mc:Fallback xmlns="">
          <p:pic>
            <p:nvPicPr>
              <p:cNvPr id="11" name="Písanie rukou 10">
                <a:extLst>
                  <a:ext uri="{FF2B5EF4-FFF2-40B4-BE49-F238E27FC236}">
                    <a16:creationId xmlns:a16="http://schemas.microsoft.com/office/drawing/2014/main" id="{294DEE21-BC71-659F-232B-5454B2C9E53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36319" y="2831640"/>
                <a:ext cx="26640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Písanie rukou 3">
                <a:extLst>
                  <a:ext uri="{FF2B5EF4-FFF2-40B4-BE49-F238E27FC236}">
                    <a16:creationId xmlns:a16="http://schemas.microsoft.com/office/drawing/2014/main" id="{29288712-9A8D-9BAF-1576-96BB3E496BDF}"/>
                  </a:ext>
                </a:extLst>
              </p14:cNvPr>
              <p14:cNvContentPartPr/>
              <p14:nvPr/>
            </p14:nvContentPartPr>
            <p14:xfrm>
              <a:off x="9070064" y="1108270"/>
              <a:ext cx="9360" cy="62640"/>
            </p14:xfrm>
          </p:contentPart>
        </mc:Choice>
        <mc:Fallback xmlns="">
          <p:pic>
            <p:nvPicPr>
              <p:cNvPr id="4" name="Písanie rukou 3">
                <a:extLst>
                  <a:ext uri="{FF2B5EF4-FFF2-40B4-BE49-F238E27FC236}">
                    <a16:creationId xmlns:a16="http://schemas.microsoft.com/office/drawing/2014/main" id="{29288712-9A8D-9BAF-1576-96BB3E496BD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063944" y="1102150"/>
                <a:ext cx="2160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Písanie rukou 5">
                <a:extLst>
                  <a:ext uri="{FF2B5EF4-FFF2-40B4-BE49-F238E27FC236}">
                    <a16:creationId xmlns:a16="http://schemas.microsoft.com/office/drawing/2014/main" id="{0715A5FA-C756-600E-5D7B-D9832B2DF068}"/>
                  </a:ext>
                </a:extLst>
              </p14:cNvPr>
              <p14:cNvContentPartPr/>
              <p14:nvPr/>
            </p14:nvContentPartPr>
            <p14:xfrm>
              <a:off x="8955944" y="896230"/>
              <a:ext cx="42480" cy="123840"/>
            </p14:xfrm>
          </p:contentPart>
        </mc:Choice>
        <mc:Fallback xmlns="">
          <p:pic>
            <p:nvPicPr>
              <p:cNvPr id="6" name="Písanie rukou 5">
                <a:extLst>
                  <a:ext uri="{FF2B5EF4-FFF2-40B4-BE49-F238E27FC236}">
                    <a16:creationId xmlns:a16="http://schemas.microsoft.com/office/drawing/2014/main" id="{0715A5FA-C756-600E-5D7B-D9832B2DF06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949824" y="890110"/>
                <a:ext cx="54720" cy="13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81597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EE0C1-457C-9258-92E7-062729E8A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996633"/>
                </a:solidFill>
              </a:rPr>
              <a:t>Riešenie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2F7757-CF0B-2872-F52F-9103E82E2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Preto je tu náš perfektný macko </a:t>
            </a:r>
            <a:r>
              <a:rPr lang="sk-SK" dirty="0" err="1"/>
              <a:t>PookieBear</a:t>
            </a:r>
            <a:endParaRPr lang="sk-SK" dirty="0"/>
          </a:p>
          <a:p>
            <a:r>
              <a:rPr lang="sk-SK" dirty="0"/>
              <a:t>Je to perfektný spoločník keď sa cítite byť sám, v depresiách alebo máte iné problémy</a:t>
            </a:r>
          </a:p>
          <a:p>
            <a:r>
              <a:rPr lang="sk-SK" dirty="0"/>
              <a:t>Je dobrý pre všetky vekové kategórie, nielen ako spoločník ale aj hračka pre deti ktorú si môžu nechať do vyššieho veku </a:t>
            </a:r>
          </a:p>
          <a:p>
            <a:r>
              <a:rPr lang="sk-SK" dirty="0"/>
              <a:t>Je dostatočne veľký ale zároveň aj celkom spratný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072857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75DA423-1E6A-406A-9B05-E620EFA1F5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DD90AC-45A6-07FC-3C70-4D620CEC5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996633"/>
                </a:solidFill>
              </a:rPr>
              <a:t>Vlastnosti produktu</a:t>
            </a:r>
          </a:p>
        </p:txBody>
      </p:sp>
      <p:pic>
        <p:nvPicPr>
          <p:cNvPr id="7" name="Obrázok 6" descr="Obrázok, na ktorom je plyšák, ošatenie, vypchatý, text&#10;&#10;Automaticky generovaný popis">
            <a:extLst>
              <a:ext uri="{FF2B5EF4-FFF2-40B4-BE49-F238E27FC236}">
                <a16:creationId xmlns:a16="http://schemas.microsoft.com/office/drawing/2014/main" id="{A6D1C0D4-95D3-53B0-6226-F1BDC0871E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5" r="1" b="3554"/>
          <a:stretch/>
        </p:blipFill>
        <p:spPr>
          <a:xfrm>
            <a:off x="20" y="-1"/>
            <a:ext cx="4373525" cy="3438081"/>
          </a:xfrm>
          <a:prstGeom prst="rect">
            <a:avLst/>
          </a:prstGeom>
        </p:spPr>
      </p:pic>
      <p:pic>
        <p:nvPicPr>
          <p:cNvPr id="5" name="Obrázok 4" descr="Obrázok, na ktorom je kuchynské potreby&#10;&#10; Automaticky generovaný popis so strednou spoľahlivosťou">
            <a:extLst>
              <a:ext uri="{FF2B5EF4-FFF2-40B4-BE49-F238E27FC236}">
                <a16:creationId xmlns:a16="http://schemas.microsoft.com/office/drawing/2014/main" id="{3021F292-56C6-40A3-838C-F0A0C27D8F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42" r="-1" b="4753"/>
          <a:stretch/>
        </p:blipFill>
        <p:spPr>
          <a:xfrm>
            <a:off x="20" y="3438457"/>
            <a:ext cx="4373525" cy="3429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5408C03-B752-49FB-ABD5-7ED758AE4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D1B41DC-CE66-F988-7179-FA3E80008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Má v sebe zabudovaný mechanický systém ktorý vie zavolať linku pomoci </a:t>
            </a:r>
          </a:p>
          <a:p>
            <a:r>
              <a:rPr lang="sk-SK" dirty="0"/>
              <a:t>Mechanika ma v sebe dopredu pripravené audia s približnými dialógmi, ako v detských hračkách</a:t>
            </a:r>
          </a:p>
          <a:p>
            <a:r>
              <a:rPr lang="sk-SK" dirty="0"/>
              <a:t>Vie prijímať odpovedať a reagovať na predurčené vety a otázky</a:t>
            </a:r>
          </a:p>
          <a:p>
            <a:r>
              <a:rPr lang="sk-SK" dirty="0"/>
              <a:t>Dialógy sú aj nasmerovane k otázke či môžu zavolať</a:t>
            </a:r>
          </a:p>
          <a:p>
            <a:r>
              <a:rPr lang="sk-SK" dirty="0"/>
              <a:t>Je plnený na pol ryžou a na pol plyšom aby bol príjemne ťažený</a:t>
            </a:r>
          </a:p>
          <a:p>
            <a:r>
              <a:rPr lang="sk-SK" dirty="0"/>
              <a:t>Má ťažené ruky pre pocit objatia</a:t>
            </a:r>
          </a:p>
          <a:p>
            <a:r>
              <a:rPr lang="sk-SK" dirty="0"/>
              <a:t>Vnútri je levanduľa alebo iná bylinka vďaka ktorej príjemne vonia a pomáha zaspať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Písanie rukou 7">
                <a:extLst>
                  <a:ext uri="{FF2B5EF4-FFF2-40B4-BE49-F238E27FC236}">
                    <a16:creationId xmlns:a16="http://schemas.microsoft.com/office/drawing/2014/main" id="{C12C8733-38D5-6C90-A22A-57C2ACB73629}"/>
                  </a:ext>
                </a:extLst>
              </p14:cNvPr>
              <p14:cNvContentPartPr/>
              <p14:nvPr/>
            </p14:nvContentPartPr>
            <p14:xfrm>
              <a:off x="9677438" y="1008568"/>
              <a:ext cx="360" cy="360"/>
            </p14:xfrm>
          </p:contentPart>
        </mc:Choice>
        <mc:Fallback xmlns="">
          <p:pic>
            <p:nvPicPr>
              <p:cNvPr id="8" name="Písanie rukou 7">
                <a:extLst>
                  <a:ext uri="{FF2B5EF4-FFF2-40B4-BE49-F238E27FC236}">
                    <a16:creationId xmlns:a16="http://schemas.microsoft.com/office/drawing/2014/main" id="{C12C8733-38D5-6C90-A22A-57C2ACB7362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671318" y="1002448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Písanie rukou 8">
                <a:extLst>
                  <a:ext uri="{FF2B5EF4-FFF2-40B4-BE49-F238E27FC236}">
                    <a16:creationId xmlns:a16="http://schemas.microsoft.com/office/drawing/2014/main" id="{B1712CD2-48F9-00BD-C3A2-2A03B052EB11}"/>
                  </a:ext>
                </a:extLst>
              </p14:cNvPr>
              <p14:cNvContentPartPr/>
              <p14:nvPr/>
            </p14:nvContentPartPr>
            <p14:xfrm>
              <a:off x="9546398" y="982288"/>
              <a:ext cx="42120" cy="36360"/>
            </p14:xfrm>
          </p:contentPart>
        </mc:Choice>
        <mc:Fallback xmlns="">
          <p:pic>
            <p:nvPicPr>
              <p:cNvPr id="9" name="Písanie rukou 8">
                <a:extLst>
                  <a:ext uri="{FF2B5EF4-FFF2-40B4-BE49-F238E27FC236}">
                    <a16:creationId xmlns:a16="http://schemas.microsoft.com/office/drawing/2014/main" id="{B1712CD2-48F9-00BD-C3A2-2A03B052EB1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540278" y="976168"/>
                <a:ext cx="54360" cy="4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7789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697FA52-893C-7CC7-063C-FF01918D0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996633"/>
                </a:solidFill>
              </a:rPr>
              <a:t>Tvar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2C8E464-887D-F9E1-79A4-6A9F1F0E9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/>
          </a:bodyPr>
          <a:lstStyle/>
          <a:p>
            <a:r>
              <a:rPr lang="sk-SK" dirty="0"/>
              <a:t>Sformovanie a tvar je prispôsobený pre pocit komfortu</a:t>
            </a:r>
          </a:p>
          <a:p>
            <a:r>
              <a:rPr lang="sk-SK" dirty="0"/>
              <a:t>Ruky a nohy sú dlhšie aby človek mal pocit že má pri sebe niekoho</a:t>
            </a:r>
          </a:p>
          <a:p>
            <a:r>
              <a:rPr lang="sk-SK" dirty="0"/>
              <a:t>Trup má tiež príjemne veľkej veľkosť</a:t>
            </a:r>
          </a:p>
          <a:p>
            <a:r>
              <a:rPr lang="sk-SK" dirty="0"/>
              <a:t>Dokopy má cca 120 cm</a:t>
            </a:r>
          </a:p>
          <a:p>
            <a:r>
              <a:rPr lang="sk-SK" dirty="0"/>
              <a:t>Vzadu hlavy má suchý zips vďaka ktorému sa dá vybrať alebo vypnúť reproduktor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Písanie rukou 6">
                <a:extLst>
                  <a:ext uri="{FF2B5EF4-FFF2-40B4-BE49-F238E27FC236}">
                    <a16:creationId xmlns:a16="http://schemas.microsoft.com/office/drawing/2014/main" id="{33B6E318-D977-9E4D-E3A6-5B0558328ABF}"/>
                  </a:ext>
                </a:extLst>
              </p14:cNvPr>
              <p14:cNvContentPartPr/>
              <p14:nvPr/>
            </p14:nvContentPartPr>
            <p14:xfrm>
              <a:off x="379833" y="-1659500"/>
              <a:ext cx="360" cy="360"/>
            </p14:xfrm>
          </p:contentPart>
        </mc:Choice>
        <mc:Fallback xmlns="">
          <p:pic>
            <p:nvPicPr>
              <p:cNvPr id="7" name="Písanie rukou 6">
                <a:extLst>
                  <a:ext uri="{FF2B5EF4-FFF2-40B4-BE49-F238E27FC236}">
                    <a16:creationId xmlns:a16="http://schemas.microsoft.com/office/drawing/2014/main" id="{33B6E318-D977-9E4D-E3A6-5B0558328A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3713" y="-1665620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8689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A634C-168E-3CF2-4C50-14A3AF50E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Zohrievanie</a:t>
            </a:r>
          </a:p>
        </p:txBody>
      </p:sp>
      <p:pic>
        <p:nvPicPr>
          <p:cNvPr id="5" name="Zástupný objekt pre obsah 4" descr="Obrázok, na ktorom je jedlo, taška, zelenina, káva&#10;&#10;Automaticky generovaný popis">
            <a:extLst>
              <a:ext uri="{FF2B5EF4-FFF2-40B4-BE49-F238E27FC236}">
                <a16:creationId xmlns:a16="http://schemas.microsoft.com/office/drawing/2014/main" id="{91B53F7E-0EC1-1431-0382-066F1F154B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1" r="-3" b="-3"/>
          <a:stretch/>
        </p:blipFill>
        <p:spPr>
          <a:xfrm>
            <a:off x="1390649" y="2401556"/>
            <a:ext cx="3211495" cy="3466681"/>
          </a:xfrm>
          <a:prstGeom prst="rect">
            <a:avLst/>
          </a:prstGeo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4AB529C4-7D30-3EF0-9ECC-604619388547}"/>
              </a:ext>
            </a:extLst>
          </p:cNvPr>
          <p:cNvSpPr txBox="1"/>
          <p:nvPr/>
        </p:nvSpPr>
        <p:spPr>
          <a:xfrm>
            <a:off x="5100824" y="2286000"/>
            <a:ext cx="6176776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Skoro celý macko je plnený zmesou ľanu a levandule/byliniek takže ak ho zohrejete udržiava v sebe teplo a prijemnú vôňu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</a:pPr>
            <a:endParaRPr lang="en-US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Môžete ho len položiť na radiátor aby sa zohrial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Keď vyberiete reproduktor z hlavy macka , môžete ho zohriať aj v mikrovlnke  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Na radiátore nemusí byť dlho a nahreje sa rýchlo, akurát treba dať pozor aby ste nezohriali aj hlavu keď je vnútri reproduktor</a:t>
            </a:r>
          </a:p>
        </p:txBody>
      </p:sp>
    </p:spTree>
    <p:extLst>
      <p:ext uri="{BB962C8B-B14F-4D97-AF65-F5344CB8AC3E}">
        <p14:creationId xmlns:p14="http://schemas.microsoft.com/office/powerpoint/2010/main" val="45294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72A94-B610-C92D-9101-6064A4B49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996633"/>
                </a:solidFill>
              </a:rPr>
              <a:t>Prečo by si ho mali kúpiť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6122CC-2E49-C070-FF13-8E5261682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9886335" cy="3581400"/>
          </a:xfrm>
        </p:spPr>
        <p:txBody>
          <a:bodyPr/>
          <a:lstStyle/>
          <a:p>
            <a:r>
              <a:rPr lang="sk-SK" dirty="0"/>
              <a:t>Na trhu nenájdete produkt ktorý by sa vedel s vami porozprávať a zavolať </a:t>
            </a:r>
          </a:p>
          <a:p>
            <a:r>
              <a:rPr lang="sk-SK" dirty="0"/>
              <a:t>Je to lacná alternatíva pomoci</a:t>
            </a:r>
          </a:p>
          <a:p>
            <a:r>
              <a:rPr lang="sk-SK" dirty="0"/>
              <a:t>Môžete ho mať vždy pre sebe, hocikedy hocikde – preto je náš slogan </a:t>
            </a:r>
            <a:r>
              <a:rPr lang="sk-SK" b="1" dirty="0"/>
              <a:t>:    Vždy pri tebe</a:t>
            </a:r>
            <a:r>
              <a:rPr lang="sk-SK" dirty="0"/>
              <a:t>.</a:t>
            </a:r>
          </a:p>
          <a:p>
            <a:r>
              <a:rPr lang="sk-SK" dirty="0"/>
              <a:t>Nie je príliš ťažký takže sa dá odniesť bez problémov</a:t>
            </a:r>
          </a:p>
          <a:p>
            <a:r>
              <a:rPr lang="sk-SK" dirty="0"/>
              <a:t>Je dobrý darček aj pre ľudí ktorý problémy nemajú ale chcú len nejakého pomocníka a </a:t>
            </a:r>
            <a:r>
              <a:rPr lang="sk-SK" dirty="0" err="1"/>
              <a:t>plyšáka</a:t>
            </a:r>
            <a:endParaRPr lang="sk-SK" dirty="0"/>
          </a:p>
          <a:p>
            <a:r>
              <a:rPr lang="sk-SK" dirty="0"/>
              <a:t>Cena je len okolo 55</a:t>
            </a:r>
            <a:r>
              <a:rPr lang="sk-SK" b="0" i="0" dirty="0">
                <a:solidFill>
                  <a:srgbClr val="040C28"/>
                </a:solidFill>
                <a:effectLst/>
                <a:latin typeface="Google Sans"/>
              </a:rPr>
              <a:t>€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9728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57500303-A207-4812-BEB9-51E132FEB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10118C91-C025-4776-BE95-E9926378E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339174D0-30E8-4BBF-BF81-5DDAC33C0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AC11200-8B97-4CB4-99EF-7C0FA210F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9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BB502E7E-3C82-47F3-B817-7507C01A1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02083" y="4997"/>
            <a:ext cx="2717438" cy="3657204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06F9B54-F305-4775-AC5C-49CFF059A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1037"/>
            <a:ext cx="12192000" cy="23279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955879-AD43-417F-8634-004BC8B1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0" y="4850163"/>
            <a:ext cx="10869750" cy="104396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cap="all" dirty="0" err="1">
                <a:solidFill>
                  <a:srgbClr val="996633"/>
                </a:solidFill>
              </a:rPr>
              <a:t>Potenci</a:t>
            </a:r>
            <a:r>
              <a:rPr lang="sk-SK" sz="6000" b="1" cap="all" dirty="0" err="1">
                <a:solidFill>
                  <a:srgbClr val="996633"/>
                </a:solidFill>
              </a:rPr>
              <a:t>onálni</a:t>
            </a:r>
            <a:r>
              <a:rPr lang="sk-SK" sz="6000" b="1" cap="all" dirty="0">
                <a:solidFill>
                  <a:srgbClr val="996633"/>
                </a:solidFill>
              </a:rPr>
              <a:t> Sponzori </a:t>
            </a:r>
            <a:endParaRPr lang="en-US" sz="6000" b="1" cap="all" dirty="0">
              <a:solidFill>
                <a:srgbClr val="996633"/>
              </a:solidFill>
            </a:endParaRPr>
          </a:p>
        </p:txBody>
      </p:sp>
      <p:pic>
        <p:nvPicPr>
          <p:cNvPr id="7" name="Obrázok 6" descr="Obrázok, na ktorom je písmo, grafika&#10;&#10;Automaticky generovaný popis">
            <a:extLst>
              <a:ext uri="{FF2B5EF4-FFF2-40B4-BE49-F238E27FC236}">
                <a16:creationId xmlns:a16="http://schemas.microsoft.com/office/drawing/2014/main" id="{5F6D10C6-2C07-5471-208B-60D506A5C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863" y="1933779"/>
            <a:ext cx="3078999" cy="1018438"/>
          </a:xfrm>
          <a:prstGeom prst="rect">
            <a:avLst/>
          </a:prstGeom>
        </p:spPr>
      </p:pic>
      <p:pic>
        <p:nvPicPr>
          <p:cNvPr id="9" name="Obrázok 8" descr="Obrázok, na ktorom je text, písmo, grafika, logo&#10;&#10;Automaticky generovaný popis">
            <a:extLst>
              <a:ext uri="{FF2B5EF4-FFF2-40B4-BE49-F238E27FC236}">
                <a16:creationId xmlns:a16="http://schemas.microsoft.com/office/drawing/2014/main" id="{4E1F579A-46C8-C3F3-2602-87F397A218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233" y="1731483"/>
            <a:ext cx="3049897" cy="1423285"/>
          </a:xfrm>
          <a:prstGeom prst="rect">
            <a:avLst/>
          </a:prstGeom>
        </p:spPr>
      </p:pic>
      <p:pic>
        <p:nvPicPr>
          <p:cNvPr id="5" name="Zástupný objekt pre obsah 4" descr="Obrázok, na ktorom je text, písmo, logo, grafika&#10;&#10;Automaticky generovaný popis">
            <a:extLst>
              <a:ext uri="{FF2B5EF4-FFF2-40B4-BE49-F238E27FC236}">
                <a16:creationId xmlns:a16="http://schemas.microsoft.com/office/drawing/2014/main" id="{7E1F7970-0708-2969-D3E5-A6384FDFD1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02" y="1682614"/>
            <a:ext cx="3041534" cy="1520767"/>
          </a:xfrm>
          <a:prstGeom prst="rect">
            <a:avLst/>
          </a:prstGeom>
        </p:spPr>
      </p:pic>
      <p:sp>
        <p:nvSpPr>
          <p:cNvPr id="24" name="Freeform 6">
            <a:extLst>
              <a:ext uri="{FF2B5EF4-FFF2-40B4-BE49-F238E27FC236}">
                <a16:creationId xmlns:a16="http://schemas.microsoft.com/office/drawing/2014/main" id="{22C2ECBD-87FD-4787-B177-3CC17F45B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406207" y="1123793"/>
            <a:ext cx="2717438" cy="3657204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374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rezanie">
  <a:themeElements>
    <a:clrScheme name="Orezani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rez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rez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B8336C81820348A962B869F1AAB863" ma:contentTypeVersion="12" ma:contentTypeDescription="Umožňuje vytvoriť nový dokument." ma:contentTypeScope="" ma:versionID="f5f0103a6ee6f60fcb59b990200c7392">
  <xsd:schema xmlns:xsd="http://www.w3.org/2001/XMLSchema" xmlns:xs="http://www.w3.org/2001/XMLSchema" xmlns:p="http://schemas.microsoft.com/office/2006/metadata/properties" xmlns:ns2="0a4c4988-4ac3-4e1e-8036-f45c26818cfc" xmlns:ns3="bf26b79f-38ba-430c-8cc9-d88f59e05364" targetNamespace="http://schemas.microsoft.com/office/2006/metadata/properties" ma:root="true" ma:fieldsID="a3b5937e59cbb7240d9d00846b390820" ns2:_="" ns3:_="">
    <xsd:import namespace="0a4c4988-4ac3-4e1e-8036-f45c26818cfc"/>
    <xsd:import namespace="bf26b79f-38ba-430c-8cc9-d88f59e05364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c4988-4ac3-4e1e-8036-f45c26818cfc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a" ma:readOnly="false" ma:fieldId="{5cf76f15-5ced-4ddc-b409-7134ff3c332f}" ma:taxonomyMulti="true" ma:sspId="95d1fa9a-211a-4eeb-937a-76879d66f8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6b79f-38ba-430c-8cc9-d88f59e05364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ae279b58-fb5e-4f10-a8e3-3132c9d1e09e}" ma:internalName="TaxCatchAll" ma:showField="CatchAllData" ma:web="bf26b79f-38ba-430c-8cc9-d88f59e05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9FDE4B-6759-4462-BAAF-B590C824DA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FB33E8-6FB4-4FA1-BFBD-FDCBC4EAF3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c4988-4ac3-4e1e-8036-f45c26818cfc"/>
    <ds:schemaRef ds:uri="bf26b79f-38ba-430c-8cc9-d88f59e05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TM10001105[[fn=Orezanie]]</Template>
  <TotalTime>1411</TotalTime>
  <Words>383</Words>
  <Application>Microsoft Office PowerPoint</Application>
  <PresentationFormat>Širokouhlá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Cooper Black</vt:lpstr>
      <vt:lpstr>Franklin Gothic Book</vt:lpstr>
      <vt:lpstr>Google Sans</vt:lpstr>
      <vt:lpstr>Orezanie</vt:lpstr>
      <vt:lpstr>PookieBear </vt:lpstr>
      <vt:lpstr>Náš tím</vt:lpstr>
      <vt:lpstr>Problém</vt:lpstr>
      <vt:lpstr>Riešenie</vt:lpstr>
      <vt:lpstr>Vlastnosti produktu</vt:lpstr>
      <vt:lpstr>Tvar</vt:lpstr>
      <vt:lpstr>Zohrievanie</vt:lpstr>
      <vt:lpstr>Prečo by si ho mali kúpiť</vt:lpstr>
      <vt:lpstr>Potencionálni Sponzori </vt:lpstr>
      <vt:lpstr>Ďakujeme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PookieBear</dc:title>
  <dc:creator>Alexandra Hamadová</dc:creator>
  <cp:lastModifiedBy>Mária Wagnerová</cp:lastModifiedBy>
  <cp:revision>4</cp:revision>
  <dcterms:created xsi:type="dcterms:W3CDTF">2023-11-29T17:18:20Z</dcterms:created>
  <dcterms:modified xsi:type="dcterms:W3CDTF">2024-03-21T20:06:10Z</dcterms:modified>
</cp:coreProperties>
</file>