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BC3"/>
    <a:srgbClr val="FFFFFF"/>
    <a:srgbClr val="EAEAEA"/>
    <a:srgbClr val="127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0DDD-596D-44EE-853A-7E0F94A4C5BB}" type="datetimeFigureOut">
              <a:rPr lang="sk-SK" smtClean="0"/>
              <a:t>18. 10. 2023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8E9-0D28-4B12-AE0E-BA5EEC31CC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829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0DDD-596D-44EE-853A-7E0F94A4C5BB}" type="datetimeFigureOut">
              <a:rPr lang="sk-SK" smtClean="0"/>
              <a:t>18. 10. 2023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8E9-0D28-4B12-AE0E-BA5EEC31CC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253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0DDD-596D-44EE-853A-7E0F94A4C5BB}" type="datetimeFigureOut">
              <a:rPr lang="sk-SK" smtClean="0"/>
              <a:t>18. 10. 2023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8E9-0D28-4B12-AE0E-BA5EEC31CC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0303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0DDD-596D-44EE-853A-7E0F94A4C5BB}" type="datetimeFigureOut">
              <a:rPr lang="sk-SK" smtClean="0"/>
              <a:t>18. 10. 2023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8E9-0D28-4B12-AE0E-BA5EEC31CC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4470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0DDD-596D-44EE-853A-7E0F94A4C5BB}" type="datetimeFigureOut">
              <a:rPr lang="sk-SK" smtClean="0"/>
              <a:t>18. 10. 2023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8E9-0D28-4B12-AE0E-BA5EEC31CC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358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0DDD-596D-44EE-853A-7E0F94A4C5BB}" type="datetimeFigureOut">
              <a:rPr lang="sk-SK" smtClean="0"/>
              <a:t>18. 10. 2023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8E9-0D28-4B12-AE0E-BA5EEC31CC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6113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0DDD-596D-44EE-853A-7E0F94A4C5BB}" type="datetimeFigureOut">
              <a:rPr lang="sk-SK" smtClean="0"/>
              <a:t>18. 10. 2023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8E9-0D28-4B12-AE0E-BA5EEC31CC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402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0DDD-596D-44EE-853A-7E0F94A4C5BB}" type="datetimeFigureOut">
              <a:rPr lang="sk-SK" smtClean="0"/>
              <a:t>18. 10. 2023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8E9-0D28-4B12-AE0E-BA5EEC31CC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404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0DDD-596D-44EE-853A-7E0F94A4C5BB}" type="datetimeFigureOut">
              <a:rPr lang="sk-SK" smtClean="0"/>
              <a:t>18. 10. 2023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8E9-0D28-4B12-AE0E-BA5EEC31CC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035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0DDD-596D-44EE-853A-7E0F94A4C5BB}" type="datetimeFigureOut">
              <a:rPr lang="sk-SK" smtClean="0"/>
              <a:t>18. 10. 2023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8E9-0D28-4B12-AE0E-BA5EEC31CC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860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0DDD-596D-44EE-853A-7E0F94A4C5BB}" type="datetimeFigureOut">
              <a:rPr lang="sk-SK" smtClean="0"/>
              <a:t>18. 10. 2023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8E9-0D28-4B12-AE0E-BA5EEC31CC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954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40DDD-596D-44EE-853A-7E0F94A4C5BB}" type="datetimeFigureOut">
              <a:rPr lang="sk-SK" smtClean="0"/>
              <a:t>18. 10. 2023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0A8E9-0D28-4B12-AE0E-BA5EEC31CC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604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11173"/>
          <a:stretch/>
        </p:blipFill>
        <p:spPr>
          <a:xfrm>
            <a:off x="0" y="0"/>
            <a:ext cx="12183533" cy="6858000"/>
          </a:xfrm>
          <a:prstGeom prst="rect">
            <a:avLst/>
          </a:prstGeom>
        </p:spPr>
      </p:pic>
      <p:sp>
        <p:nvSpPr>
          <p:cNvPr id="4" name="Stuha nahor 3"/>
          <p:cNvSpPr/>
          <p:nvPr/>
        </p:nvSpPr>
        <p:spPr>
          <a:xfrm>
            <a:off x="288788" y="100043"/>
            <a:ext cx="11605955" cy="1596045"/>
          </a:xfrm>
          <a:prstGeom prst="ribbon2">
            <a:avLst/>
          </a:prstGeom>
          <a:solidFill>
            <a:srgbClr val="0D2BC3"/>
          </a:solidFill>
          <a:ln>
            <a:solidFill>
              <a:srgbClr val="0D2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Zaoblený obdĺžnik 5"/>
          <p:cNvSpPr/>
          <p:nvPr/>
        </p:nvSpPr>
        <p:spPr>
          <a:xfrm>
            <a:off x="3559703" y="5079772"/>
            <a:ext cx="4559512" cy="1489986"/>
          </a:xfrm>
          <a:prstGeom prst="roundRect">
            <a:avLst/>
          </a:prstGeom>
          <a:solidFill>
            <a:srgbClr val="0D2BC3"/>
          </a:solidFill>
          <a:ln>
            <a:solidFill>
              <a:srgbClr val="0D2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876673" y="5177674"/>
            <a:ext cx="4100408" cy="1763179"/>
          </a:xfrm>
        </p:spPr>
        <p:txBody>
          <a:bodyPr>
            <a:normAutofit/>
          </a:bodyPr>
          <a:lstStyle/>
          <a:p>
            <a:r>
              <a:rPr lang="sk-SK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Badárová</a:t>
            </a:r>
            <a:r>
              <a:rPr lang="sk-SK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sk-SK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Mihalčatinová</a:t>
            </a:r>
            <a:r>
              <a:rPr lang="sk-SK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</a:p>
          <a:p>
            <a:r>
              <a:rPr lang="sk-SK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Šustek, </a:t>
            </a:r>
            <a:r>
              <a:rPr lang="sk-SK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Bodlala</a:t>
            </a:r>
            <a:endParaRPr lang="sk-SK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Ovál 9"/>
          <p:cNvSpPr/>
          <p:nvPr/>
        </p:nvSpPr>
        <p:spPr>
          <a:xfrm>
            <a:off x="4352653" y="1696088"/>
            <a:ext cx="3478223" cy="2785960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s://o.remove.bg/downloads/8d87f5af-36a7-4140-9577-e73f4fdce422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70" y="900215"/>
            <a:ext cx="4131388" cy="413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85872" y="95274"/>
            <a:ext cx="7011786" cy="1122220"/>
          </a:xfrm>
        </p:spPr>
        <p:txBody>
          <a:bodyPr>
            <a:normAutofit/>
          </a:bodyPr>
          <a:lstStyle/>
          <a:p>
            <a:r>
              <a:rPr lang="sk-SK" dirty="0" err="1" smtClean="0">
                <a:solidFill>
                  <a:schemeClr val="bg1"/>
                </a:solidFill>
                <a:latin typeface="Broadway" panose="04040905080B02020502" pitchFamily="82" charset="0"/>
              </a:rPr>
              <a:t>Our</a:t>
            </a:r>
            <a:r>
              <a:rPr lang="sk-SK" dirty="0" smtClean="0">
                <a:solidFill>
                  <a:schemeClr val="bg1"/>
                </a:solidFill>
                <a:latin typeface="Broadway" panose="04040905080B02020502" pitchFamily="82" charset="0"/>
              </a:rPr>
              <a:t> </a:t>
            </a:r>
            <a:r>
              <a:rPr lang="sk-SK" dirty="0" err="1" smtClean="0">
                <a:solidFill>
                  <a:schemeClr val="bg1"/>
                </a:solidFill>
                <a:latin typeface="Broadway" panose="04040905080B02020502" pitchFamily="82" charset="0"/>
              </a:rPr>
              <a:t>school</a:t>
            </a:r>
            <a:endParaRPr lang="sk-SK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114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ĺžnik 3"/>
          <p:cNvSpPr/>
          <p:nvPr/>
        </p:nvSpPr>
        <p:spPr>
          <a:xfrm>
            <a:off x="-383156" y="454464"/>
            <a:ext cx="6608618" cy="1263534"/>
          </a:xfrm>
          <a:prstGeom prst="roundRect">
            <a:avLst/>
          </a:prstGeom>
          <a:solidFill>
            <a:srgbClr val="0D2BC3"/>
          </a:solidFill>
          <a:ln>
            <a:solidFill>
              <a:srgbClr val="0D2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Broadway" panose="04040905080B02020502" pitchFamily="82" charset="0"/>
              </a:rPr>
              <a:t>Duke of Edinburgh</a:t>
            </a:r>
            <a:endParaRPr lang="sk-SK" sz="4400" dirty="0">
              <a:solidFill>
                <a:schemeClr val="bg1"/>
              </a:solidFill>
              <a:latin typeface="Broadway" panose="04040905080B02020502" pitchFamily="82" charset="0"/>
            </a:endParaRPr>
          </a:p>
          <a:p>
            <a:pPr algn="ctr"/>
            <a:endParaRPr lang="sk-SK" dirty="0"/>
          </a:p>
        </p:txBody>
      </p:sp>
      <p:sp>
        <p:nvSpPr>
          <p:cNvPr id="5" name="Zaoblený obdĺžnik 4"/>
          <p:cNvSpPr/>
          <p:nvPr/>
        </p:nvSpPr>
        <p:spPr>
          <a:xfrm>
            <a:off x="4944534" y="2192867"/>
            <a:ext cx="8143240" cy="4443769"/>
          </a:xfrm>
          <a:prstGeom prst="roundRect">
            <a:avLst/>
          </a:prstGeom>
          <a:solidFill>
            <a:srgbClr val="0D2BC3"/>
          </a:solidFill>
          <a:ln>
            <a:solidFill>
              <a:srgbClr val="0D2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410353" y="2955395"/>
            <a:ext cx="10515600" cy="4351338"/>
          </a:xfrm>
        </p:spPr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a </a:t>
            </a:r>
            <a:r>
              <a:rPr lang="sk-SK" dirty="0">
                <a:solidFill>
                  <a:schemeClr val="bg1"/>
                </a:solidFill>
              </a:rPr>
              <a:t>program </a:t>
            </a:r>
            <a:r>
              <a:rPr lang="sk-SK" dirty="0" err="1">
                <a:solidFill>
                  <a:schemeClr val="bg1"/>
                </a:solidFill>
              </a:rPr>
              <a:t>with</a:t>
            </a:r>
            <a:r>
              <a:rPr lang="sk-SK" dirty="0">
                <a:solidFill>
                  <a:schemeClr val="bg1"/>
                </a:solidFill>
              </a:rPr>
              <a:t> 60 </a:t>
            </a:r>
            <a:r>
              <a:rPr lang="sk-SK" dirty="0" err="1">
                <a:solidFill>
                  <a:schemeClr val="bg1"/>
                </a:solidFill>
              </a:rPr>
              <a:t>year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old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tradicion</a:t>
            </a:r>
            <a:endParaRPr lang="sk-SK" dirty="0" smtClean="0">
              <a:solidFill>
                <a:schemeClr val="bg1"/>
              </a:solidFill>
            </a:endParaRPr>
          </a:p>
          <a:p>
            <a:r>
              <a:rPr lang="sk-SK" dirty="0" err="1" smtClean="0">
                <a:solidFill>
                  <a:schemeClr val="bg1"/>
                </a:solidFill>
              </a:rPr>
              <a:t>the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aim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is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developing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skills</a:t>
            </a:r>
            <a:r>
              <a:rPr lang="sk-SK" dirty="0">
                <a:solidFill>
                  <a:schemeClr val="bg1"/>
                </a:solidFill>
              </a:rPr>
              <a:t> and </a:t>
            </a:r>
            <a:r>
              <a:rPr lang="sk-SK" dirty="0" err="1">
                <a:solidFill>
                  <a:schemeClr val="bg1"/>
                </a:solidFill>
              </a:rPr>
              <a:t>lifestyle</a:t>
            </a:r>
            <a:endParaRPr lang="sk-SK" b="1" dirty="0">
              <a:solidFill>
                <a:schemeClr val="bg1"/>
              </a:solidFill>
            </a:endParaRPr>
          </a:p>
          <a:p>
            <a:r>
              <a:rPr lang="sk-SK" dirty="0" err="1">
                <a:solidFill>
                  <a:schemeClr val="bg1"/>
                </a:solidFill>
              </a:rPr>
              <a:t>you'll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receive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bronze,silver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>
                <a:solidFill>
                  <a:schemeClr val="bg1"/>
                </a:solidFill>
              </a:rPr>
              <a:t>and </a:t>
            </a:r>
            <a:r>
              <a:rPr lang="sk-SK" dirty="0" err="1">
                <a:solidFill>
                  <a:schemeClr val="bg1"/>
                </a:solidFill>
              </a:rPr>
              <a:t>golden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smtClean="0">
                <a:solidFill>
                  <a:schemeClr val="bg1"/>
                </a:solidFill>
              </a:rPr>
              <a:t>  </a:t>
            </a:r>
            <a:r>
              <a:rPr lang="sk-SK" dirty="0" err="1" smtClean="0">
                <a:solidFill>
                  <a:schemeClr val="bg1"/>
                </a:solidFill>
              </a:rPr>
              <a:t>awards</a:t>
            </a:r>
            <a:r>
              <a:rPr lang="sk-SK" dirty="0" smtClean="0">
                <a:solidFill>
                  <a:schemeClr val="bg1"/>
                </a:solidFill>
              </a:rPr>
              <a:t> over </a:t>
            </a:r>
            <a:r>
              <a:rPr lang="sk-SK" dirty="0" err="1" smtClean="0">
                <a:solidFill>
                  <a:schemeClr val="bg1"/>
                </a:solidFill>
              </a:rPr>
              <a:t>time</a:t>
            </a:r>
            <a:endParaRPr lang="sk-SK" dirty="0" smtClean="0">
              <a:solidFill>
                <a:schemeClr val="bg1"/>
              </a:solidFill>
            </a:endParaRPr>
          </a:p>
          <a:p>
            <a:r>
              <a:rPr lang="sk-SK" dirty="0">
                <a:solidFill>
                  <a:schemeClr val="bg1"/>
                </a:solidFill>
              </a:rPr>
              <a:t>by </a:t>
            </a:r>
            <a:r>
              <a:rPr lang="sk-SK" dirty="0" err="1">
                <a:solidFill>
                  <a:schemeClr val="bg1"/>
                </a:solidFill>
              </a:rPr>
              <a:t>becoming</a:t>
            </a:r>
            <a:r>
              <a:rPr lang="sk-SK" dirty="0">
                <a:solidFill>
                  <a:schemeClr val="bg1"/>
                </a:solidFill>
              </a:rPr>
              <a:t> a </a:t>
            </a:r>
            <a:r>
              <a:rPr lang="sk-SK" dirty="0" err="1">
                <a:solidFill>
                  <a:schemeClr val="bg1"/>
                </a:solidFill>
              </a:rPr>
              <a:t>Duke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you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receive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an</a:t>
            </a:r>
            <a:r>
              <a:rPr lang="sk-SK" dirty="0">
                <a:solidFill>
                  <a:schemeClr val="bg1"/>
                </a:solidFill>
              </a:rPr>
              <a:t> </a:t>
            </a:r>
            <a:endParaRPr lang="sk-SK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k-SK" dirty="0" smtClean="0">
                <a:solidFill>
                  <a:schemeClr val="bg1"/>
                </a:solidFill>
              </a:rPr>
              <a:t>   International </a:t>
            </a:r>
            <a:r>
              <a:rPr lang="sk-SK" dirty="0" err="1" smtClean="0">
                <a:solidFill>
                  <a:schemeClr val="bg1"/>
                </a:solidFill>
              </a:rPr>
              <a:t>certificate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endParaRPr lang="sk-SK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k-SK" b="1" dirty="0">
              <a:solidFill>
                <a:schemeClr val="bg1"/>
              </a:solidFill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75" y="2192866"/>
            <a:ext cx="3332826" cy="4443769"/>
          </a:xfrm>
          <a:prstGeom prst="roundRect">
            <a:avLst/>
          </a:prstGeom>
          <a:ln w="88900">
            <a:solidFill>
              <a:srgbClr val="0D2BC3"/>
            </a:solidFill>
          </a:ln>
        </p:spPr>
      </p:pic>
    </p:spTree>
    <p:extLst>
      <p:ext uri="{BB962C8B-B14F-4D97-AF65-F5344CB8AC3E}">
        <p14:creationId xmlns:p14="http://schemas.microsoft.com/office/powerpoint/2010/main" val="1598950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ĺžnik 3"/>
          <p:cNvSpPr/>
          <p:nvPr/>
        </p:nvSpPr>
        <p:spPr>
          <a:xfrm>
            <a:off x="-1602325" y="2192593"/>
            <a:ext cx="8317757" cy="4444044"/>
          </a:xfrm>
          <a:prstGeom prst="roundRect">
            <a:avLst/>
          </a:prstGeom>
          <a:solidFill>
            <a:srgbClr val="0D2BC3"/>
          </a:solidFill>
          <a:ln>
            <a:solidFill>
              <a:srgbClr val="0D2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061" y="3095410"/>
            <a:ext cx="6614653" cy="3541226"/>
          </a:xfrm>
        </p:spPr>
        <p:txBody>
          <a:bodyPr>
            <a:normAutofit/>
          </a:bodyPr>
          <a:lstStyle/>
          <a:p>
            <a:pPr lvl="0"/>
            <a:r>
              <a:rPr lang="sk-SK" dirty="0" err="1">
                <a:solidFill>
                  <a:schemeClr val="bg1"/>
                </a:solidFill>
              </a:rPr>
              <a:t>every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year</a:t>
            </a:r>
            <a:r>
              <a:rPr lang="sk-SK" dirty="0">
                <a:solidFill>
                  <a:schemeClr val="bg1"/>
                </a:solidFill>
              </a:rPr>
              <a:t> in september </a:t>
            </a:r>
            <a:r>
              <a:rPr lang="sk-SK" dirty="0" err="1">
                <a:solidFill>
                  <a:schemeClr val="bg1"/>
                </a:solidFill>
              </a:rPr>
              <a:t>students</a:t>
            </a:r>
            <a:r>
              <a:rPr lang="sk-SK" dirty="0">
                <a:solidFill>
                  <a:schemeClr val="bg1"/>
                </a:solidFill>
              </a:rPr>
              <a:t> in </a:t>
            </a:r>
            <a:r>
              <a:rPr lang="sk-SK" dirty="0" err="1">
                <a:solidFill>
                  <a:schemeClr val="bg1"/>
                </a:solidFill>
              </a:rPr>
              <a:t>the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second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grade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can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visit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Croatia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for</a:t>
            </a:r>
            <a:r>
              <a:rPr lang="sk-SK" dirty="0">
                <a:solidFill>
                  <a:schemeClr val="bg1"/>
                </a:solidFill>
              </a:rPr>
              <a:t> a </a:t>
            </a:r>
            <a:r>
              <a:rPr lang="sk-SK" dirty="0" err="1">
                <a:solidFill>
                  <a:schemeClr val="bg1"/>
                </a:solidFill>
              </a:rPr>
              <a:t>week</a:t>
            </a:r>
            <a:endParaRPr lang="sk-SK" dirty="0">
              <a:solidFill>
                <a:schemeClr val="bg1"/>
              </a:solidFill>
            </a:endParaRPr>
          </a:p>
          <a:p>
            <a:pPr lvl="0"/>
            <a:r>
              <a:rPr lang="sk-SK" dirty="0">
                <a:solidFill>
                  <a:schemeClr val="bg1"/>
                </a:solidFill>
              </a:rPr>
              <a:t>on </a:t>
            </a:r>
            <a:r>
              <a:rPr lang="sk-SK" dirty="0" err="1">
                <a:solidFill>
                  <a:schemeClr val="bg1"/>
                </a:solidFill>
              </a:rPr>
              <a:t>their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stay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they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swim</a:t>
            </a:r>
            <a:r>
              <a:rPr lang="sk-SK" dirty="0">
                <a:solidFill>
                  <a:schemeClr val="bg1"/>
                </a:solidFill>
              </a:rPr>
              <a:t> in </a:t>
            </a:r>
            <a:r>
              <a:rPr lang="sk-SK" dirty="0" err="1">
                <a:solidFill>
                  <a:schemeClr val="bg1"/>
                </a:solidFill>
              </a:rPr>
              <a:t>the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sea</a:t>
            </a:r>
            <a:r>
              <a:rPr lang="sk-SK" dirty="0">
                <a:solidFill>
                  <a:schemeClr val="bg1"/>
                </a:solidFill>
              </a:rPr>
              <a:t>, go </a:t>
            </a:r>
            <a:r>
              <a:rPr lang="sk-SK" dirty="0" err="1">
                <a:solidFill>
                  <a:schemeClr val="bg1"/>
                </a:solidFill>
              </a:rPr>
              <a:t>hiking</a:t>
            </a:r>
            <a:r>
              <a:rPr lang="sk-SK" dirty="0">
                <a:solidFill>
                  <a:schemeClr val="bg1"/>
                </a:solidFill>
              </a:rPr>
              <a:t> and </a:t>
            </a:r>
            <a:r>
              <a:rPr lang="sk-SK" dirty="0" err="1">
                <a:solidFill>
                  <a:schemeClr val="bg1"/>
                </a:solidFill>
              </a:rPr>
              <a:t>explore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the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Croatian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cities</a:t>
            </a:r>
            <a:endParaRPr lang="sk-SK" dirty="0">
              <a:solidFill>
                <a:schemeClr val="bg1"/>
              </a:solidFill>
            </a:endParaRPr>
          </a:p>
          <a:p>
            <a:pPr lvl="0"/>
            <a:r>
              <a:rPr lang="sk-SK" dirty="0" err="1" smtClean="0">
                <a:solidFill>
                  <a:schemeClr val="bg1"/>
                </a:solidFill>
              </a:rPr>
              <a:t>It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is</a:t>
            </a:r>
            <a:r>
              <a:rPr lang="sk-SK" dirty="0" smtClean="0">
                <a:solidFill>
                  <a:schemeClr val="bg1"/>
                </a:solidFill>
              </a:rPr>
              <a:t> a </a:t>
            </a:r>
            <a:r>
              <a:rPr lang="sk-SK" dirty="0" err="1" smtClean="0">
                <a:solidFill>
                  <a:schemeClr val="bg1"/>
                </a:solidFill>
              </a:rPr>
              <a:t>great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way</a:t>
            </a:r>
            <a:r>
              <a:rPr lang="sk-SK" dirty="0" smtClean="0">
                <a:solidFill>
                  <a:schemeClr val="bg1"/>
                </a:solidFill>
              </a:rPr>
              <a:t> to </a:t>
            </a:r>
            <a:r>
              <a:rPr lang="sk-SK" dirty="0" err="1" smtClean="0">
                <a:solidFill>
                  <a:schemeClr val="bg1"/>
                </a:solidFill>
              </a:rPr>
              <a:t>explore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the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world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with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your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friends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endParaRPr lang="sk-SK" dirty="0">
              <a:solidFill>
                <a:schemeClr val="bg1"/>
              </a:solidFill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7" name="Zaoblený obdĺžnik 6"/>
          <p:cNvSpPr/>
          <p:nvPr/>
        </p:nvSpPr>
        <p:spPr>
          <a:xfrm>
            <a:off x="3317388" y="-170409"/>
            <a:ext cx="8245348" cy="1370356"/>
          </a:xfrm>
          <a:prstGeom prst="roundRect">
            <a:avLst/>
          </a:prstGeom>
          <a:solidFill>
            <a:srgbClr val="0D2BC3"/>
          </a:solidFill>
          <a:ln>
            <a:solidFill>
              <a:srgbClr val="0D2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Broadway" panose="04040905080B02020502" pitchFamily="82" charset="0"/>
              </a:rPr>
              <a:t>Swimming </a:t>
            </a:r>
            <a:r>
              <a:rPr lang="sk-SK" sz="4000" dirty="0" err="1" smtClean="0">
                <a:latin typeface="Broadway" panose="04040905080B02020502" pitchFamily="82" charset="0"/>
              </a:rPr>
              <a:t>course</a:t>
            </a:r>
            <a:r>
              <a:rPr lang="en-US" sz="4000" dirty="0" smtClean="0">
                <a:latin typeface="Broadway" panose="04040905080B02020502" pitchFamily="82" charset="0"/>
              </a:rPr>
              <a:t> </a:t>
            </a:r>
            <a:r>
              <a:rPr lang="sk-SK" sz="4000" dirty="0" smtClean="0">
                <a:latin typeface="Broadway" panose="04040905080B02020502" pitchFamily="82" charset="0"/>
              </a:rPr>
              <a:t>in C</a:t>
            </a:r>
            <a:r>
              <a:rPr lang="en-US" sz="4000" dirty="0" err="1" smtClean="0">
                <a:latin typeface="Broadway" panose="04040905080B02020502" pitchFamily="82" charset="0"/>
              </a:rPr>
              <a:t>roatia</a:t>
            </a:r>
            <a:endParaRPr lang="sk-SK" sz="4000" dirty="0">
              <a:solidFill>
                <a:schemeClr val="bg1"/>
              </a:solidFill>
              <a:latin typeface="Broadway" panose="04040905080B02020502" pitchFamily="82" charset="0"/>
            </a:endParaRPr>
          </a:p>
          <a:p>
            <a:pPr algn="ctr"/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51" y="3095410"/>
            <a:ext cx="6052952" cy="4323537"/>
          </a:xfrm>
          <a:prstGeom prst="roundRect">
            <a:avLst/>
          </a:prstGeom>
          <a:ln w="88900">
            <a:solidFill>
              <a:srgbClr val="0D2BC3"/>
            </a:solidFill>
          </a:ln>
        </p:spPr>
      </p:pic>
    </p:spTree>
    <p:extLst>
      <p:ext uri="{BB962C8B-B14F-4D97-AF65-F5344CB8AC3E}">
        <p14:creationId xmlns:p14="http://schemas.microsoft.com/office/powerpoint/2010/main" val="35740103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ĺžnik 5"/>
          <p:cNvSpPr/>
          <p:nvPr/>
        </p:nvSpPr>
        <p:spPr>
          <a:xfrm>
            <a:off x="3317381" y="5404209"/>
            <a:ext cx="8245348" cy="1655762"/>
          </a:xfrm>
          <a:prstGeom prst="roundRect">
            <a:avLst/>
          </a:prstGeom>
          <a:solidFill>
            <a:srgbClr val="0D2BC3"/>
          </a:solidFill>
          <a:ln>
            <a:solidFill>
              <a:srgbClr val="0D2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267257" y="5551740"/>
            <a:ext cx="8345595" cy="1508231"/>
          </a:xfrm>
        </p:spPr>
        <p:txBody>
          <a:bodyPr>
            <a:normAutofit/>
          </a:bodyPr>
          <a:lstStyle/>
          <a:p>
            <a:r>
              <a:rPr lang="sk-SK" sz="4400" dirty="0" err="1">
                <a:solidFill>
                  <a:schemeClr val="bg1"/>
                </a:solidFill>
                <a:latin typeface="Broadway" panose="04040905080B02020502" pitchFamily="82" charset="0"/>
              </a:rPr>
              <a:t>Bussines</a:t>
            </a:r>
            <a:r>
              <a:rPr lang="sk-SK" sz="4400" dirty="0">
                <a:solidFill>
                  <a:schemeClr val="bg1"/>
                </a:solidFill>
                <a:latin typeface="Broadway" panose="04040905080B02020502" pitchFamily="82" charset="0"/>
              </a:rPr>
              <a:t> </a:t>
            </a:r>
            <a:r>
              <a:rPr lang="sk-SK" sz="4400" dirty="0" err="1">
                <a:solidFill>
                  <a:schemeClr val="bg1"/>
                </a:solidFill>
                <a:latin typeface="Broadway" panose="04040905080B02020502" pitchFamily="82" charset="0"/>
              </a:rPr>
              <a:t>practise</a:t>
            </a:r>
            <a:r>
              <a:rPr lang="sk-SK" sz="4400" dirty="0">
                <a:solidFill>
                  <a:schemeClr val="bg1"/>
                </a:solidFill>
                <a:latin typeface="Broadway" panose="04040905080B02020502" pitchFamily="82" charset="0"/>
              </a:rPr>
              <a:t> in Dublin</a:t>
            </a:r>
          </a:p>
        </p:txBody>
      </p:sp>
      <p:sp>
        <p:nvSpPr>
          <p:cNvPr id="7" name="Zaoblený obdĺžnik 6"/>
          <p:cNvSpPr/>
          <p:nvPr/>
        </p:nvSpPr>
        <p:spPr>
          <a:xfrm>
            <a:off x="129185" y="533063"/>
            <a:ext cx="7136138" cy="3591253"/>
          </a:xfrm>
          <a:prstGeom prst="roundRect">
            <a:avLst/>
          </a:prstGeom>
          <a:solidFill>
            <a:srgbClr val="0D2BC3"/>
          </a:solidFill>
          <a:ln>
            <a:solidFill>
              <a:srgbClr val="0D2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sz="2800" dirty="0" err="1"/>
              <a:t>using</a:t>
            </a:r>
            <a:r>
              <a:rPr lang="sk-SK" sz="2800" dirty="0"/>
              <a:t> </a:t>
            </a:r>
            <a:r>
              <a:rPr lang="sk-SK" sz="2800" dirty="0" err="1"/>
              <a:t>learned</a:t>
            </a:r>
            <a:r>
              <a:rPr lang="sk-SK" sz="2800" dirty="0"/>
              <a:t> </a:t>
            </a:r>
            <a:r>
              <a:rPr lang="sk-SK" sz="2800" dirty="0" err="1"/>
              <a:t>knowledge</a:t>
            </a:r>
            <a:r>
              <a:rPr lang="sk-SK" sz="2800" dirty="0"/>
              <a:t> of </a:t>
            </a:r>
            <a:r>
              <a:rPr lang="sk-SK" sz="2800" dirty="0" err="1"/>
              <a:t>english</a:t>
            </a:r>
            <a:r>
              <a:rPr lang="sk-SK" sz="2800" dirty="0"/>
              <a:t> </a:t>
            </a:r>
            <a:r>
              <a:rPr lang="sk-SK" sz="2800" dirty="0" err="1"/>
              <a:t>language</a:t>
            </a:r>
            <a:endParaRPr lang="sk-SK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sz="2800" dirty="0" err="1"/>
              <a:t>earning</a:t>
            </a:r>
            <a:r>
              <a:rPr lang="sk-SK" sz="2800" dirty="0"/>
              <a:t> new </a:t>
            </a:r>
            <a:r>
              <a:rPr lang="sk-SK" sz="2800" dirty="0" err="1"/>
              <a:t>professional</a:t>
            </a:r>
            <a:r>
              <a:rPr lang="sk-SK" sz="2800" dirty="0"/>
              <a:t> and </a:t>
            </a:r>
            <a:r>
              <a:rPr lang="sk-SK" sz="2800" dirty="0" err="1"/>
              <a:t>practical</a:t>
            </a:r>
            <a:r>
              <a:rPr lang="sk-SK" sz="2800" dirty="0"/>
              <a:t> </a:t>
            </a:r>
            <a:r>
              <a:rPr lang="sk-SK" sz="2800" dirty="0" err="1"/>
              <a:t>experiences</a:t>
            </a:r>
            <a:endParaRPr lang="sk-SK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sz="2800" dirty="0" err="1"/>
              <a:t>discovering</a:t>
            </a:r>
            <a:r>
              <a:rPr lang="sk-SK" sz="2800" dirty="0"/>
              <a:t> new </a:t>
            </a:r>
            <a:r>
              <a:rPr lang="sk-SK" sz="2800" dirty="0" err="1"/>
              <a:t>cultures</a:t>
            </a:r>
            <a:r>
              <a:rPr lang="sk-SK" sz="2800" dirty="0"/>
              <a:t>, </a:t>
            </a:r>
            <a:r>
              <a:rPr lang="sk-SK" sz="2800" dirty="0" err="1"/>
              <a:t>work</a:t>
            </a:r>
            <a:r>
              <a:rPr lang="sk-SK" sz="2800" dirty="0"/>
              <a:t> </a:t>
            </a:r>
            <a:r>
              <a:rPr lang="sk-SK" sz="2800" dirty="0" err="1"/>
              <a:t>life</a:t>
            </a:r>
            <a:r>
              <a:rPr lang="sk-SK" sz="2800" dirty="0"/>
              <a:t> and </a:t>
            </a:r>
            <a:r>
              <a:rPr lang="sk-SK" sz="2800" dirty="0" err="1"/>
              <a:t>life</a:t>
            </a:r>
            <a:r>
              <a:rPr lang="sk-SK" sz="2800" dirty="0"/>
              <a:t> </a:t>
            </a:r>
            <a:r>
              <a:rPr lang="sk-SK" sz="2800" dirty="0" err="1"/>
              <a:t>abroad</a:t>
            </a:r>
            <a:endParaRPr lang="sk-SK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sz="2800" dirty="0" err="1"/>
              <a:t>exploring</a:t>
            </a:r>
            <a:r>
              <a:rPr lang="sk-SK" sz="2800" dirty="0"/>
              <a:t> </a:t>
            </a:r>
            <a:r>
              <a:rPr lang="sk-SK" sz="2800" dirty="0" err="1"/>
              <a:t>interesting</a:t>
            </a:r>
            <a:r>
              <a:rPr lang="sk-SK" sz="2800" dirty="0"/>
              <a:t> </a:t>
            </a:r>
            <a:r>
              <a:rPr lang="sk-SK" sz="2800" dirty="0" err="1"/>
              <a:t>parts</a:t>
            </a:r>
            <a:r>
              <a:rPr lang="sk-SK" sz="2800" dirty="0"/>
              <a:t> of Dublin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957" y="1831246"/>
            <a:ext cx="4337739" cy="3253303"/>
          </a:xfrm>
          <a:prstGeom prst="roundRect">
            <a:avLst/>
          </a:prstGeom>
          <a:ln w="88900">
            <a:solidFill>
              <a:srgbClr val="0D2BC3"/>
            </a:solidFill>
          </a:ln>
        </p:spPr>
      </p:pic>
    </p:spTree>
    <p:extLst>
      <p:ext uri="{BB962C8B-B14F-4D97-AF65-F5344CB8AC3E}">
        <p14:creationId xmlns:p14="http://schemas.microsoft.com/office/powerpoint/2010/main" val="215825526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ĺžnik 4"/>
          <p:cNvSpPr/>
          <p:nvPr/>
        </p:nvSpPr>
        <p:spPr>
          <a:xfrm>
            <a:off x="3317375" y="-239682"/>
            <a:ext cx="8245348" cy="1312023"/>
          </a:xfrm>
          <a:prstGeom prst="roundRect">
            <a:avLst/>
          </a:prstGeom>
          <a:solidFill>
            <a:srgbClr val="0D2BC3"/>
          </a:solidFill>
          <a:ln>
            <a:solidFill>
              <a:srgbClr val="0D2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6000" dirty="0" err="1" smtClean="0">
                <a:latin typeface="Broadway" panose="04040905080B02020502" pitchFamily="82" charset="0"/>
              </a:rPr>
              <a:t>Our</a:t>
            </a:r>
            <a:r>
              <a:rPr lang="sk-SK" sz="6000" dirty="0" smtClean="0">
                <a:latin typeface="Broadway" panose="04040905080B02020502" pitchFamily="82" charset="0"/>
              </a:rPr>
              <a:t> </a:t>
            </a:r>
            <a:r>
              <a:rPr lang="sk-SK" sz="6000" dirty="0" err="1" smtClean="0">
                <a:latin typeface="Broadway" panose="04040905080B02020502" pitchFamily="82" charset="0"/>
              </a:rPr>
              <a:t>classroom</a:t>
            </a:r>
            <a:endParaRPr lang="sk-SK" sz="6000" dirty="0">
              <a:latin typeface="Broadway" panose="04040905080B02020502" pitchFamily="82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68" y="1383889"/>
            <a:ext cx="4387645" cy="2925097"/>
          </a:xfrm>
          <a:prstGeom prst="roundRect">
            <a:avLst/>
          </a:prstGeom>
          <a:ln w="88900">
            <a:solidFill>
              <a:srgbClr val="0D2BC3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/>
          <a:srcRect t="26076" b="11752"/>
          <a:stretch/>
        </p:blipFill>
        <p:spPr>
          <a:xfrm>
            <a:off x="5018115" y="2257755"/>
            <a:ext cx="3092561" cy="4272741"/>
          </a:xfrm>
          <a:prstGeom prst="roundRect">
            <a:avLst/>
          </a:prstGeom>
          <a:ln w="88900">
            <a:solidFill>
              <a:srgbClr val="0D2BC3"/>
            </a:solidFill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/>
          <a:srcRect t="20859" b="16733"/>
          <a:stretch/>
        </p:blipFill>
        <p:spPr>
          <a:xfrm>
            <a:off x="8680947" y="1455174"/>
            <a:ext cx="2998924" cy="4159046"/>
          </a:xfrm>
          <a:prstGeom prst="roundRect">
            <a:avLst/>
          </a:prstGeom>
          <a:ln w="88900">
            <a:solidFill>
              <a:srgbClr val="0D2BC3"/>
            </a:solidFill>
          </a:ln>
        </p:spPr>
      </p:pic>
    </p:spTree>
    <p:extLst>
      <p:ext uri="{BB962C8B-B14F-4D97-AF65-F5344CB8AC3E}">
        <p14:creationId xmlns:p14="http://schemas.microsoft.com/office/powerpoint/2010/main" val="20082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ĺžnik 3"/>
          <p:cNvSpPr/>
          <p:nvPr/>
        </p:nvSpPr>
        <p:spPr>
          <a:xfrm>
            <a:off x="-288532" y="661816"/>
            <a:ext cx="4696691" cy="1135669"/>
          </a:xfrm>
          <a:prstGeom prst="roundRect">
            <a:avLst/>
          </a:prstGeom>
          <a:solidFill>
            <a:srgbClr val="0D2BC3"/>
          </a:solidFill>
          <a:ln>
            <a:solidFill>
              <a:srgbClr val="0D2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>
                <a:latin typeface="Broadway" panose="04040905080B02020502" pitchFamily="82" charset="0"/>
              </a:rPr>
              <a:t>Relax </a:t>
            </a:r>
            <a:r>
              <a:rPr lang="sk-SK" sz="4800" dirty="0" err="1" smtClean="0">
                <a:latin typeface="Broadway" panose="04040905080B02020502" pitchFamily="82" charset="0"/>
              </a:rPr>
              <a:t>zone</a:t>
            </a:r>
            <a:endParaRPr lang="sk-SK" sz="4800" dirty="0">
              <a:latin typeface="Broadway" panose="04040905080B02020502" pitchFamily="82" charset="0"/>
            </a:endParaRPr>
          </a:p>
        </p:txBody>
      </p:sp>
      <p:sp>
        <p:nvSpPr>
          <p:cNvPr id="6" name="Zaoblený obdĺžnik 5"/>
          <p:cNvSpPr/>
          <p:nvPr/>
        </p:nvSpPr>
        <p:spPr>
          <a:xfrm>
            <a:off x="4286865" y="3991898"/>
            <a:ext cx="7118556" cy="3303638"/>
          </a:xfrm>
          <a:prstGeom prst="roundRect">
            <a:avLst/>
          </a:prstGeom>
          <a:solidFill>
            <a:srgbClr val="0D2BC3"/>
          </a:solidFill>
          <a:ln>
            <a:solidFill>
              <a:srgbClr val="0D2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sz="2800" dirty="0"/>
              <a:t>on </a:t>
            </a:r>
            <a:r>
              <a:rPr lang="sk-SK" sz="2800" dirty="0" err="1"/>
              <a:t>our</a:t>
            </a:r>
            <a:r>
              <a:rPr lang="sk-SK" sz="2800" dirty="0"/>
              <a:t> </a:t>
            </a:r>
            <a:r>
              <a:rPr lang="sk-SK" sz="2800" dirty="0" err="1"/>
              <a:t>school</a:t>
            </a:r>
            <a:r>
              <a:rPr lang="sk-SK" sz="2800" dirty="0"/>
              <a:t> </a:t>
            </a:r>
            <a:r>
              <a:rPr lang="sk-SK" sz="2800" dirty="0" err="1"/>
              <a:t>we</a:t>
            </a:r>
            <a:r>
              <a:rPr lang="sk-SK" sz="2800" dirty="0"/>
              <a:t> </a:t>
            </a:r>
            <a:r>
              <a:rPr lang="sk-SK" sz="2800" dirty="0" err="1"/>
              <a:t>have</a:t>
            </a:r>
            <a:r>
              <a:rPr lang="sk-SK" sz="2800" dirty="0"/>
              <a:t> relax </a:t>
            </a:r>
            <a:r>
              <a:rPr lang="sk-SK" sz="2800" dirty="0" err="1"/>
              <a:t>zones</a:t>
            </a:r>
            <a:r>
              <a:rPr lang="sk-SK" sz="2800" dirty="0"/>
              <a:t> </a:t>
            </a:r>
            <a:r>
              <a:rPr lang="sk-SK" sz="2800" dirty="0" err="1"/>
              <a:t>where</a:t>
            </a:r>
            <a:r>
              <a:rPr lang="sk-SK" sz="2800" dirty="0"/>
              <a:t> </a:t>
            </a:r>
            <a:r>
              <a:rPr lang="sk-SK" sz="2800" dirty="0" err="1"/>
              <a:t>students</a:t>
            </a:r>
            <a:r>
              <a:rPr lang="sk-SK" sz="2800" dirty="0"/>
              <a:t> </a:t>
            </a:r>
            <a:r>
              <a:rPr lang="sk-SK" sz="2800" dirty="0" err="1"/>
              <a:t>can</a:t>
            </a:r>
            <a:r>
              <a:rPr lang="sk-SK" sz="2800" dirty="0"/>
              <a:t> go </a:t>
            </a:r>
            <a:r>
              <a:rPr lang="sk-SK" sz="2800" dirty="0" err="1"/>
              <a:t>during</a:t>
            </a:r>
            <a:r>
              <a:rPr lang="sk-SK" sz="2800" dirty="0"/>
              <a:t> </a:t>
            </a:r>
            <a:r>
              <a:rPr lang="sk-SK" sz="2800" dirty="0" err="1"/>
              <a:t>breaks</a:t>
            </a:r>
            <a:r>
              <a:rPr lang="sk-SK" sz="28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sz="2800" dirty="0" err="1"/>
              <a:t>outside</a:t>
            </a:r>
            <a:r>
              <a:rPr lang="sk-SK" sz="2800" dirty="0"/>
              <a:t> </a:t>
            </a:r>
            <a:r>
              <a:rPr lang="sk-SK" sz="2800" dirty="0" err="1"/>
              <a:t>there</a:t>
            </a:r>
            <a:r>
              <a:rPr lang="sk-SK" sz="2800" dirty="0"/>
              <a:t> are </a:t>
            </a:r>
            <a:r>
              <a:rPr lang="sk-SK" sz="2800" dirty="0" err="1"/>
              <a:t>ping-pong</a:t>
            </a:r>
            <a:r>
              <a:rPr lang="sk-SK" sz="2800" dirty="0"/>
              <a:t> , swing and </a:t>
            </a:r>
            <a:r>
              <a:rPr lang="sk-SK" sz="2800" dirty="0" err="1"/>
              <a:t>also</a:t>
            </a:r>
            <a:r>
              <a:rPr lang="sk-SK" sz="2800" dirty="0"/>
              <a:t> </a:t>
            </a:r>
            <a:r>
              <a:rPr lang="sk-SK" sz="2800" dirty="0" err="1"/>
              <a:t>there</a:t>
            </a:r>
            <a:r>
              <a:rPr lang="sk-SK" sz="2800" dirty="0"/>
              <a:t> </a:t>
            </a:r>
            <a:r>
              <a:rPr lang="sk-SK" sz="2800" dirty="0" err="1"/>
              <a:t>is</a:t>
            </a:r>
            <a:r>
              <a:rPr lang="sk-SK" sz="2800" dirty="0"/>
              <a:t> </a:t>
            </a:r>
            <a:r>
              <a:rPr lang="sk-SK" sz="2800" dirty="0" err="1"/>
              <a:t>smooking</a:t>
            </a:r>
            <a:r>
              <a:rPr lang="sk-SK" sz="2800" dirty="0"/>
              <a:t> </a:t>
            </a:r>
            <a:r>
              <a:rPr lang="sk-SK" sz="2800" dirty="0" err="1"/>
              <a:t>zone</a:t>
            </a:r>
            <a:r>
              <a:rPr lang="sk-SK" sz="2800" dirty="0"/>
              <a:t> </a:t>
            </a:r>
            <a:r>
              <a:rPr lang="sk-SK" sz="2800" dirty="0" smtClean="0"/>
              <a:t>just </a:t>
            </a:r>
            <a:r>
              <a:rPr lang="sk-SK" sz="2800" dirty="0"/>
              <a:t>18+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sz="2800" dirty="0" err="1"/>
              <a:t>inside</a:t>
            </a:r>
            <a:r>
              <a:rPr lang="sk-SK" sz="2800" dirty="0"/>
              <a:t> </a:t>
            </a:r>
            <a:r>
              <a:rPr lang="sk-SK" sz="2800" dirty="0" err="1"/>
              <a:t>there</a:t>
            </a:r>
            <a:r>
              <a:rPr lang="sk-SK" sz="2800" dirty="0"/>
              <a:t> are </a:t>
            </a:r>
            <a:r>
              <a:rPr lang="sk-SK" sz="2800" dirty="0" err="1"/>
              <a:t>foosball</a:t>
            </a:r>
            <a:r>
              <a:rPr lang="sk-SK" sz="2800" dirty="0"/>
              <a:t>, </a:t>
            </a:r>
            <a:r>
              <a:rPr lang="sk-SK" sz="2800" dirty="0" err="1"/>
              <a:t>beanbag</a:t>
            </a:r>
            <a:r>
              <a:rPr lang="sk-SK" sz="2800" dirty="0"/>
              <a:t>, </a:t>
            </a:r>
            <a:r>
              <a:rPr lang="sk-SK" sz="2800" dirty="0" err="1"/>
              <a:t>benches</a:t>
            </a:r>
            <a:endParaRPr lang="sk-SK" sz="2800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/>
          <a:srcRect t="19603" r="-312" b="10085"/>
          <a:stretch/>
        </p:blipFill>
        <p:spPr>
          <a:xfrm>
            <a:off x="407088" y="2090678"/>
            <a:ext cx="2857222" cy="4450506"/>
          </a:xfrm>
          <a:prstGeom prst="roundRect">
            <a:avLst/>
          </a:prstGeom>
          <a:ln w="88900">
            <a:solidFill>
              <a:srgbClr val="0D2BC3"/>
            </a:solidFill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/>
          <a:srcRect t="22423" b="19842"/>
          <a:stretch/>
        </p:blipFill>
        <p:spPr>
          <a:xfrm>
            <a:off x="5002835" y="186813"/>
            <a:ext cx="2751199" cy="3529780"/>
          </a:xfrm>
          <a:prstGeom prst="roundRect">
            <a:avLst/>
          </a:prstGeom>
          <a:ln w="88900">
            <a:solidFill>
              <a:srgbClr val="0D2BC3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080818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ĺžnik 3"/>
          <p:cNvSpPr/>
          <p:nvPr/>
        </p:nvSpPr>
        <p:spPr>
          <a:xfrm>
            <a:off x="1654233" y="2219498"/>
            <a:ext cx="9252065" cy="1271847"/>
          </a:xfrm>
          <a:prstGeom prst="roundRect">
            <a:avLst/>
          </a:prstGeom>
          <a:solidFill>
            <a:srgbClr val="0D2BC3"/>
          </a:solidFill>
          <a:ln>
            <a:solidFill>
              <a:srgbClr val="0D2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dirty="0" err="1" smtClean="0">
                <a:latin typeface="Broadway" panose="04040905080B02020502" pitchFamily="82" charset="0"/>
              </a:rPr>
              <a:t>Thank</a:t>
            </a:r>
            <a:r>
              <a:rPr lang="sk-SK" sz="3600" dirty="0" smtClean="0">
                <a:latin typeface="Broadway" panose="04040905080B02020502" pitchFamily="82" charset="0"/>
              </a:rPr>
              <a:t> </a:t>
            </a:r>
            <a:r>
              <a:rPr lang="sk-SK" sz="3600" dirty="0" err="1" smtClean="0">
                <a:latin typeface="Broadway" panose="04040905080B02020502" pitchFamily="82" charset="0"/>
              </a:rPr>
              <a:t>you</a:t>
            </a:r>
            <a:r>
              <a:rPr lang="sk-SK" sz="3600" dirty="0" smtClean="0">
                <a:latin typeface="Broadway" panose="04040905080B02020502" pitchFamily="82" charset="0"/>
              </a:rPr>
              <a:t> </a:t>
            </a:r>
            <a:r>
              <a:rPr lang="sk-SK" sz="3600" dirty="0" err="1" smtClean="0">
                <a:latin typeface="Broadway" panose="04040905080B02020502" pitchFamily="82" charset="0"/>
              </a:rPr>
              <a:t>for</a:t>
            </a:r>
            <a:r>
              <a:rPr lang="sk-SK" sz="3600" dirty="0" smtClean="0">
                <a:latin typeface="Broadway" panose="04040905080B02020502" pitchFamily="82" charset="0"/>
              </a:rPr>
              <a:t> </a:t>
            </a:r>
            <a:r>
              <a:rPr lang="sk-SK" sz="3600" dirty="0" err="1" smtClean="0">
                <a:latin typeface="Broadway" panose="04040905080B02020502" pitchFamily="82" charset="0"/>
              </a:rPr>
              <a:t>paying</a:t>
            </a:r>
            <a:r>
              <a:rPr lang="sk-SK" sz="3600" dirty="0" smtClean="0">
                <a:latin typeface="Broadway" panose="04040905080B02020502" pitchFamily="82" charset="0"/>
              </a:rPr>
              <a:t> </a:t>
            </a:r>
            <a:r>
              <a:rPr lang="sk-SK" sz="3600" dirty="0" err="1" smtClean="0">
                <a:latin typeface="Broadway" panose="04040905080B02020502" pitchFamily="82" charset="0"/>
              </a:rPr>
              <a:t>attention</a:t>
            </a:r>
            <a:endParaRPr lang="sk-SK" sz="3600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51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139</Words>
  <Application>Microsoft Office PowerPoint</Application>
  <PresentationFormat>Širokouhlá</PresentationFormat>
  <Paragraphs>25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Broadway</vt:lpstr>
      <vt:lpstr>Calibri</vt:lpstr>
      <vt:lpstr>Calibri Light</vt:lpstr>
      <vt:lpstr>Motív balíka Office</vt:lpstr>
      <vt:lpstr>Our school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school</dc:title>
  <dc:creator>Student</dc:creator>
  <cp:lastModifiedBy>Student</cp:lastModifiedBy>
  <cp:revision>15</cp:revision>
  <dcterms:created xsi:type="dcterms:W3CDTF">2023-10-09T09:20:32Z</dcterms:created>
  <dcterms:modified xsi:type="dcterms:W3CDTF">2023-10-18T09:29:24Z</dcterms:modified>
</cp:coreProperties>
</file>