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17A7-F703-4CC0-B408-CC57BE1A011D}" type="datetimeFigureOut">
              <a:rPr lang="sk-SK" smtClean="0"/>
              <a:pPr/>
              <a:t>23. 4. 2014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882954-279E-4CF6-95E6-90DFF347234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17A7-F703-4CC0-B408-CC57BE1A011D}" type="datetimeFigureOut">
              <a:rPr lang="sk-SK" smtClean="0"/>
              <a:pPr/>
              <a:t>23. 4. 2014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2954-279E-4CF6-95E6-90DFF347234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17A7-F703-4CC0-B408-CC57BE1A011D}" type="datetimeFigureOut">
              <a:rPr lang="sk-SK" smtClean="0"/>
              <a:pPr/>
              <a:t>23. 4. 2014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2954-279E-4CF6-95E6-90DFF347234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17A7-F703-4CC0-B408-CC57BE1A011D}" type="datetimeFigureOut">
              <a:rPr lang="sk-SK" smtClean="0"/>
              <a:pPr/>
              <a:t>23. 4. 2014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882954-279E-4CF6-95E6-90DFF347234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17A7-F703-4CC0-B408-CC57BE1A011D}" type="datetimeFigureOut">
              <a:rPr lang="sk-SK" smtClean="0"/>
              <a:pPr/>
              <a:t>23. 4. 2014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2954-279E-4CF6-95E6-90DFF347234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17A7-F703-4CC0-B408-CC57BE1A011D}" type="datetimeFigureOut">
              <a:rPr lang="sk-SK" smtClean="0"/>
              <a:pPr/>
              <a:t>23. 4. 2014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2954-279E-4CF6-95E6-90DFF347234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17A7-F703-4CC0-B408-CC57BE1A011D}" type="datetimeFigureOut">
              <a:rPr lang="sk-SK" smtClean="0"/>
              <a:pPr/>
              <a:t>23. 4. 2014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5882954-279E-4CF6-95E6-90DFF347234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17A7-F703-4CC0-B408-CC57BE1A011D}" type="datetimeFigureOut">
              <a:rPr lang="sk-SK" smtClean="0"/>
              <a:pPr/>
              <a:t>23. 4. 2014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2954-279E-4CF6-95E6-90DFF347234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17A7-F703-4CC0-B408-CC57BE1A011D}" type="datetimeFigureOut">
              <a:rPr lang="sk-SK" smtClean="0"/>
              <a:pPr/>
              <a:t>23. 4. 2014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2954-279E-4CF6-95E6-90DFF347234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17A7-F703-4CC0-B408-CC57BE1A011D}" type="datetimeFigureOut">
              <a:rPr lang="sk-SK" smtClean="0"/>
              <a:pPr/>
              <a:t>23. 4. 2014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2954-279E-4CF6-95E6-90DFF347234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17A7-F703-4CC0-B408-CC57BE1A011D}" type="datetimeFigureOut">
              <a:rPr lang="sk-SK" smtClean="0"/>
              <a:pPr/>
              <a:t>23. 4. 2014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2954-279E-4CF6-95E6-90DFF347234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7417A7-F703-4CC0-B408-CC57BE1A011D}" type="datetimeFigureOut">
              <a:rPr lang="sk-SK" smtClean="0"/>
              <a:pPr/>
              <a:t>23. 4. 2014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882954-279E-4CF6-95E6-90DFF347234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39952" y="4293096"/>
            <a:ext cx="5012718" cy="1222375"/>
          </a:xfrm>
        </p:spPr>
        <p:txBody>
          <a:bodyPr>
            <a:normAutofit/>
          </a:bodyPr>
          <a:lstStyle/>
          <a:p>
            <a:r>
              <a:rPr lang="sk-SK" sz="2000" dirty="0" smtClean="0"/>
              <a:t>Ing. Marta Lazúrová</a:t>
            </a:r>
            <a:br>
              <a:rPr lang="sk-SK" sz="2000" dirty="0" smtClean="0"/>
            </a:b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 smtClean="0"/>
              <a:t>ZŠ. sv. Don </a:t>
            </a:r>
            <a:r>
              <a:rPr lang="sk-SK" sz="2000" dirty="0" err="1" smtClean="0"/>
              <a:t>bosca</a:t>
            </a:r>
            <a:r>
              <a:rPr lang="sk-SK" sz="2000" dirty="0" smtClean="0"/>
              <a:t> Zlaté </a:t>
            </a:r>
            <a:r>
              <a:rPr lang="sk-SK" sz="2000" dirty="0" err="1" smtClean="0"/>
              <a:t>moravce</a:t>
            </a:r>
            <a:endParaRPr lang="sk-SK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458200" cy="1368152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latin typeface="Aharoni" pitchFamily="2" charset="-79"/>
                <a:cs typeface="Aharoni" pitchFamily="2" charset="-79"/>
              </a:rPr>
              <a:t>   </a:t>
            </a:r>
            <a:r>
              <a:rPr lang="sk-SK" sz="4800" b="1" dirty="0" smtClean="0">
                <a:latin typeface="Aharoni" pitchFamily="2" charset="-79"/>
                <a:cs typeface="Aharoni" pitchFamily="2" charset="-79"/>
              </a:rPr>
              <a:t>OBILNINY  A  KRMOVINY</a:t>
            </a:r>
            <a:endParaRPr lang="sk-SK" sz="4800" b="1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3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Obilniny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sk-SK" dirty="0"/>
              <a:t>Rastliny, ktoré človek pestuje na poli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sk-SK" dirty="0"/>
              <a:t>Jednoročné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sk-SK" dirty="0"/>
              <a:t>Majú podobnú stavbu, ako lúčne trávy: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sk-SK" dirty="0" err="1"/>
              <a:t>Zväzkovité</a:t>
            </a:r>
            <a:r>
              <a:rPr lang="sk-SK" dirty="0"/>
              <a:t> korene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sk-SK" dirty="0"/>
              <a:t>Dutá stonka spevnená kolienkami (steblo)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sk-SK" dirty="0"/>
              <a:t>klas</a:t>
            </a:r>
          </a:p>
          <a:p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312368" cy="47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897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6398" y="3267670"/>
            <a:ext cx="2728217" cy="205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Pšenica 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sk-SK" dirty="0" smtClean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sk-SK" dirty="0" smtClean="0"/>
              <a:t>Naša </a:t>
            </a:r>
            <a:r>
              <a:rPr lang="sk-SK" dirty="0"/>
              <a:t>najdôležitejšia </a:t>
            </a:r>
            <a:r>
              <a:rPr lang="sk-SK" dirty="0" smtClean="0"/>
              <a:t>obilnina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sk-SK" dirty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sk-SK" dirty="0"/>
              <a:t>Semeno- zrno </a:t>
            </a:r>
            <a:endParaRPr lang="sk-SK" dirty="0" smtClean="0"/>
          </a:p>
          <a:p>
            <a:pPr marL="0" indent="0">
              <a:buClr>
                <a:schemeClr val="tx1"/>
              </a:buClr>
              <a:buNone/>
            </a:pPr>
            <a:endParaRPr lang="sk-SK" dirty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sk-SK" dirty="0"/>
              <a:t>Mletím zrna získavame bielu múku a krupicu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sk-S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2478049" cy="22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1694681" cy="227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596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Raž 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Tx/>
              <a:buFont typeface="Wingdings" pitchFamily="2" charset="2"/>
              <a:buChar char="§"/>
            </a:pPr>
            <a:endParaRPr lang="sk-SK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sk-SK" dirty="0" smtClean="0"/>
              <a:t>Mletím </a:t>
            </a:r>
            <a:r>
              <a:rPr lang="sk-SK" dirty="0"/>
              <a:t>zŕn získavame tmavú múku (ražný chlieb</a:t>
            </a:r>
            <a:r>
              <a:rPr lang="sk-SK" dirty="0" smtClean="0"/>
              <a:t>)</a:t>
            </a:r>
          </a:p>
          <a:p>
            <a:pPr>
              <a:buClrTx/>
              <a:buFont typeface="Wingdings" pitchFamily="2" charset="2"/>
              <a:buChar char="§"/>
            </a:pPr>
            <a:endParaRPr lang="sk-SK" dirty="0"/>
          </a:p>
          <a:p>
            <a:pPr>
              <a:buClrTx/>
              <a:buFont typeface="Wingdings" pitchFamily="2" charset="2"/>
              <a:buChar char="§"/>
            </a:pPr>
            <a:r>
              <a:rPr lang="sk-SK" dirty="0"/>
              <a:t>Zrná sa používajú aj na výrobu ražnej kávy</a:t>
            </a:r>
          </a:p>
          <a:p>
            <a:pPr>
              <a:buClrTx/>
              <a:buFont typeface="Wingdings" pitchFamily="2" charset="2"/>
              <a:buChar char="§"/>
            </a:pPr>
            <a:endParaRPr lang="sk-SK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971894"/>
            <a:ext cx="2559307" cy="188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331" y="1124744"/>
            <a:ext cx="2527094" cy="237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20" y="4653136"/>
            <a:ext cx="1656184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17430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123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Jačmeň 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Tx/>
              <a:buFont typeface="Wingdings" pitchFamily="2" charset="2"/>
              <a:buChar char="§"/>
            </a:pPr>
            <a:r>
              <a:rPr lang="sk-SK" dirty="0"/>
              <a:t>Priemyselná obilnina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sk-SK" dirty="0"/>
              <a:t>Používa sa na výrobu sladu (pivo)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sk-SK" dirty="0"/>
              <a:t>Zo zrna sa melú krúpy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sk-SK" dirty="0"/>
              <a:t>Jačmeňom sa kŕmia ošípané a hydina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42407">
            <a:off x="315119" y="836711"/>
            <a:ext cx="4256087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45006"/>
            <a:ext cx="2821985" cy="204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468" y="4293096"/>
            <a:ext cx="3672409" cy="218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434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Ovos 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ClrTx/>
              <a:buNone/>
            </a:pPr>
            <a:endParaRPr lang="sk-SK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sk-SK" dirty="0" smtClean="0"/>
              <a:t>Na </a:t>
            </a:r>
            <a:r>
              <a:rPr lang="sk-SK" dirty="0"/>
              <a:t>kŕmenie koní, ošípaných a </a:t>
            </a:r>
            <a:r>
              <a:rPr lang="sk-SK" dirty="0" smtClean="0"/>
              <a:t>králikov</a:t>
            </a:r>
          </a:p>
          <a:p>
            <a:pPr marL="0" indent="0">
              <a:buClrTx/>
              <a:buNone/>
            </a:pPr>
            <a:endParaRPr lang="sk-SK" dirty="0"/>
          </a:p>
          <a:p>
            <a:pPr>
              <a:buClrTx/>
              <a:buFont typeface="Wingdings" pitchFamily="2" charset="2"/>
              <a:buChar char="§"/>
            </a:pPr>
            <a:r>
              <a:rPr lang="sk-SK" dirty="0"/>
              <a:t>Zo zŕn sa vyrábajú ovsené vločky</a:t>
            </a:r>
          </a:p>
          <a:p>
            <a:pPr>
              <a:buClrTx/>
              <a:buFont typeface="Wingdings" pitchFamily="2" charset="2"/>
              <a:buChar char="§"/>
            </a:pPr>
            <a:endParaRPr lang="sk-SK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09183"/>
            <a:ext cx="2664296" cy="18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5" y="1412776"/>
            <a:ext cx="3672408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609183"/>
            <a:ext cx="2566777" cy="192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2139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548" y="1412776"/>
            <a:ext cx="3672408" cy="199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KUKURICA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sk-SK" dirty="0"/>
              <a:t>Pochádza z </a:t>
            </a:r>
            <a:r>
              <a:rPr lang="sk-SK" dirty="0" smtClean="0"/>
              <a:t>Mexika</a:t>
            </a:r>
          </a:p>
          <a:p>
            <a:pPr marL="0" indent="0">
              <a:buClr>
                <a:schemeClr val="tx1"/>
              </a:buClr>
              <a:buNone/>
            </a:pPr>
            <a:endParaRPr lang="sk-SK" dirty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sk-SK" dirty="0"/>
              <a:t>Vyrába sa z nej škrob, kukuričná múka, pukance, zaváraná či mrazená </a:t>
            </a:r>
            <a:r>
              <a:rPr lang="sk-SK" dirty="0" smtClean="0"/>
              <a:t>kukurica</a:t>
            </a:r>
          </a:p>
          <a:p>
            <a:pPr marL="0" indent="0">
              <a:buClr>
                <a:schemeClr val="tx1"/>
              </a:buClr>
              <a:buNone/>
            </a:pPr>
            <a:endParaRPr lang="sk-SK" dirty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sk-SK" dirty="0"/>
              <a:t>Krmivo pre hospodárske zvieratá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sk-SK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843" y="2802107"/>
            <a:ext cx="1419547" cy="200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0397" y="4797151"/>
            <a:ext cx="1446493" cy="19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548" y="5046214"/>
            <a:ext cx="1754138" cy="1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>
          <a:xfrm>
            <a:off x="324550" y="1351136"/>
            <a:ext cx="4319458" cy="5506864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1888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Krmoviny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sk-SK" dirty="0" smtClean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sk-SK" dirty="0" smtClean="0"/>
              <a:t>Ďatelina </a:t>
            </a:r>
            <a:r>
              <a:rPr lang="sk-SK" dirty="0"/>
              <a:t>lúčna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sk-SK" dirty="0" smtClean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sk-SK" dirty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sk-SK" dirty="0" smtClean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sk-SK" dirty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sk-SK" dirty="0"/>
              <a:t>Lucerna siata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3312368" cy="220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97806"/>
            <a:ext cx="3397919" cy="216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56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Krmoviny - strukoviny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sk-SK" dirty="0"/>
              <a:t>Semená uložené v struku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sk-SK" dirty="0"/>
              <a:t>Obsahujú bielkoviny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sk-SK" dirty="0"/>
              <a:t>Pri ich koreňoch žijú </a:t>
            </a:r>
            <a:r>
              <a:rPr lang="sk-SK" dirty="0" err="1"/>
              <a:t>hľuzkové</a:t>
            </a:r>
            <a:r>
              <a:rPr lang="sk-SK" dirty="0"/>
              <a:t> baktérie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sk-SK" dirty="0"/>
              <a:t>Vika siata, bôb obyčajný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1926656" cy="31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6681" y="4826263"/>
            <a:ext cx="2753864" cy="184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91963"/>
            <a:ext cx="2420325" cy="181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56755"/>
            <a:ext cx="1879808" cy="217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68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</TotalTime>
  <Words>150</Words>
  <Application>Microsoft Office PowerPoint</Application>
  <PresentationFormat>Prezentácia na obrazovke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Cestovanie</vt:lpstr>
      <vt:lpstr>Ing. Marta Lazúrová  ZŠ. sv. Don bosca Zlaté moravce</vt:lpstr>
      <vt:lpstr>Obilniny</vt:lpstr>
      <vt:lpstr>Pšenica </vt:lpstr>
      <vt:lpstr>Raž </vt:lpstr>
      <vt:lpstr>Jačmeň </vt:lpstr>
      <vt:lpstr>Ovos </vt:lpstr>
      <vt:lpstr>KUKURICA</vt:lpstr>
      <vt:lpstr>Krmoviny </vt:lpstr>
      <vt:lpstr>Krmoviny - strukoviny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Ing. Marta Lazúrová  ZŠ. sv. Don bosca Zlaté moravce</dc:title>
  <dc:creator>owner</dc:creator>
  <cp:lastModifiedBy>ZŠ</cp:lastModifiedBy>
  <cp:revision>7</cp:revision>
  <dcterms:created xsi:type="dcterms:W3CDTF">2013-05-14T18:24:32Z</dcterms:created>
  <dcterms:modified xsi:type="dcterms:W3CDTF">2014-04-23T09:21:10Z</dcterms:modified>
</cp:coreProperties>
</file>