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FD9EC6-8721-4B62-A3F8-4F4C0C9E31AD}" type="datetimeFigureOut">
              <a:rPr lang="sk-SK" smtClean="0"/>
              <a:t>24.05.2019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21C17D-E4BC-45BE-81A9-B50E258AD62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AR CARTER" pitchFamily="2" charset="0"/>
              </a:rPr>
              <a:t>Názorná ukážka písomného sčítania a odčítania cez základ 10</a:t>
            </a:r>
            <a:endParaRPr lang="sk-SK" sz="3600" dirty="0">
              <a:latin typeface="AR CARTER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AR CARTER" pitchFamily="2" charset="0"/>
              </a:rPr>
              <a:t>Ako na to - druháci</a:t>
            </a:r>
            <a:endParaRPr lang="sk-SK" dirty="0">
              <a:solidFill>
                <a:schemeClr val="tx1"/>
              </a:solidFill>
              <a:latin typeface="AR CARTER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1015206_2715928611757524_642744605484462899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Dopočítame</a:t>
            </a:r>
            <a:endParaRPr lang="sk-SK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0819482_2715928655090853_87336478226765578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Hotovo! Aj ich to bavilo a snáď </a:t>
            </a:r>
            <a:r>
              <a:rPr lang="sk-SK" sz="2000" smtClean="0"/>
              <a:t>aj pochopili!</a:t>
            </a:r>
            <a:endParaRPr lang="sk-SK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Nápad vznikol v autobuse smerom do práce, keď som premýšľala ako pomôcť druhákom s problémom</a:t>
            </a:r>
          </a:p>
          <a:p>
            <a:r>
              <a:rPr lang="sk-SK" dirty="0" smtClean="0"/>
              <a:t>Začali sme preberať písomné sčítanie a odčítanie cez základ 10</a:t>
            </a:r>
          </a:p>
          <a:p>
            <a:r>
              <a:rPr lang="sk-SK" dirty="0" smtClean="0"/>
              <a:t>Veľký problém- dopočítavanie a kde sa vzala tá desiatka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1051624_2715928138424238_841276853106979635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Napadla ma plastelína, z ktorej sme vyrobili čísla  a uložili ich podľa desiatok a jednotiek</a:t>
            </a:r>
            <a:endParaRPr lang="sk-S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1522416_2715928271757558_607781028644886937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Sčítame najprv jednotky- výsledok je 13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1102693_2715928325090886_304596684470065561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 jednotkám patria jednotky a tak z 13 patrí 3 do jednotiek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1109981_2715928371757548_34069501658005504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AR DELANEY" pitchFamily="2" charset="0"/>
              </a:rPr>
              <a:t>Ostala nám jedna desiatka, ktorá patrí k desiatkam, preto sme ju k nej pripočítali</a:t>
            </a:r>
            <a:endParaRPr lang="sk-SK" sz="2400" dirty="0">
              <a:latin typeface="AR DELANEY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0991691_2715928418424210_569660046540852428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Spočítame desiatky a hotovo: 14 +49=63</a:t>
            </a:r>
            <a:endParaRPr lang="sk-SK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0808522_2715928525090866_589889780162179891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000" dirty="0" smtClean="0"/>
              <a:t>Podobne sme postupovali pri odčítaní:</a:t>
            </a:r>
            <a:br>
              <a:rPr lang="sk-SK" sz="2000" dirty="0" smtClean="0"/>
            </a:br>
            <a:r>
              <a:rPr lang="sk-SK" sz="2000" dirty="0" smtClean="0"/>
              <a:t>47-19</a:t>
            </a:r>
            <a:br>
              <a:rPr lang="sk-SK" sz="2000" dirty="0" smtClean="0"/>
            </a:br>
            <a:r>
              <a:rPr lang="sk-SK" sz="2000" dirty="0" smtClean="0"/>
              <a:t>9 a koľko je 7? To sa nedá, potom pridáme k 7 desiatku a opäť sa pýtame: 9 a koľko je 17?</a:t>
            </a:r>
            <a:endParaRPr lang="sk-SK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0917278_2715928568424195_158522089364101529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Požičali sme si desiatku, aby sme jednotky mohli dopočítať a tak ju vrátime k desiatkam</a:t>
            </a:r>
            <a:endParaRPr lang="sk-SK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141</Words>
  <Application>Microsoft Office PowerPoint</Application>
  <PresentationFormat>Prezentácia na obrazovke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Hala</vt:lpstr>
      <vt:lpstr>Názorná ukážka písomného sčítania a odčítania cez základ 10</vt:lpstr>
      <vt:lpstr>Snímka 2</vt:lpstr>
      <vt:lpstr>Napadla ma plastelína, z ktorej sme vyrobili čísla  a uložili ich podľa desiatok a jednotiek</vt:lpstr>
      <vt:lpstr>Sčítame najprv jednotky- výsledok je 13</vt:lpstr>
      <vt:lpstr>K jednotkám patria jednotky a tak z 13 patrí 3 do jednotiek</vt:lpstr>
      <vt:lpstr>Ostala nám jedna desiatka, ktorá patrí k desiatkam, preto sme ju k nej pripočítali</vt:lpstr>
      <vt:lpstr>Spočítame desiatky a hotovo: 14 +49=63</vt:lpstr>
      <vt:lpstr>Podobne sme postupovali pri odčítaní: 47-19 9 a koľko je 7? To sa nedá, potom pridáme k 7 desiatku a opäť sa pýtame: 9 a koľko je 17?</vt:lpstr>
      <vt:lpstr>Požičali sme si desiatku, aby sme jednotky mohli dopočítať a tak ju vrátime k desiatkam</vt:lpstr>
      <vt:lpstr>Dopočítame</vt:lpstr>
      <vt:lpstr>Hotovo! Aj ich to bavilo a snáď aj pochopili!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Názorná ukážka písomného sčítania a odčítania cez základ 10</dc:title>
  <dc:creator>Miška Vrablová</dc:creator>
  <cp:lastModifiedBy>Miška Vrablová</cp:lastModifiedBy>
  <cp:revision>1</cp:revision>
  <dcterms:created xsi:type="dcterms:W3CDTF">2019-05-24T17:05:18Z</dcterms:created>
  <dcterms:modified xsi:type="dcterms:W3CDTF">2019-05-24T17:20:47Z</dcterms:modified>
</cp:coreProperties>
</file>