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  <p:sldMasterId id="214748367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y="6858000" cx="12192000"/>
  <p:notesSz cx="7559675" cy="10691800"/>
  <p:embeddedFontLst>
    <p:embeddedFont>
      <p:font typeface="Libre Baskerville"/>
      <p:regular r:id="rId38"/>
      <p:bold r:id="rId39"/>
      <p: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1" roundtripDataSignature="AMtx7mhXBqQ/JPQAWpcawNm9zX5UT9leX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Ljiljana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ibreBaskerville-italic.fntdata"/><Relationship Id="rId20" Type="http://schemas.openxmlformats.org/officeDocument/2006/relationships/slide" Target="slides/slide13.xml"/><Relationship Id="rId41" Type="http://customschemas.google.com/relationships/presentationmetadata" Target="meta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font" Target="fonts/LibreBaskerville-bold.fntdata"/><Relationship Id="rId16" Type="http://schemas.openxmlformats.org/officeDocument/2006/relationships/slide" Target="slides/slide9.xml"/><Relationship Id="rId38" Type="http://schemas.openxmlformats.org/officeDocument/2006/relationships/font" Target="fonts/LibreBaskerville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0-11-23T11:20:39.265">
    <p:pos x="0" y="0"/>
    <p:text/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HShy7rc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1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1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2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2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2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2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2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2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2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3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3"/>
          <p:cNvSpPr txBox="1"/>
          <p:nvPr>
            <p:ph idx="1" type="subTitle"/>
          </p:nvPr>
        </p:nvSpPr>
        <p:spPr>
          <a:xfrm>
            <a:off x="1069920" y="2121480"/>
            <a:ext cx="100580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8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8"/>
          <p:cNvSpPr txBox="1"/>
          <p:nvPr>
            <p:ph idx="1" type="body"/>
          </p:nvPr>
        </p:nvSpPr>
        <p:spPr>
          <a:xfrm>
            <a:off x="1069920" y="2121480"/>
            <a:ext cx="100580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8"/>
          <p:cNvSpPr txBox="1"/>
          <p:nvPr>
            <p:ph idx="2" type="body"/>
          </p:nvPr>
        </p:nvSpPr>
        <p:spPr>
          <a:xfrm>
            <a:off x="1069920" y="4237200"/>
            <a:ext cx="100580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9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9"/>
          <p:cNvSpPr txBox="1"/>
          <p:nvPr>
            <p:ph idx="1" type="body"/>
          </p:nvPr>
        </p:nvSpPr>
        <p:spPr>
          <a:xfrm>
            <a:off x="106992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9"/>
          <p:cNvSpPr txBox="1"/>
          <p:nvPr>
            <p:ph idx="2" type="body"/>
          </p:nvPr>
        </p:nvSpPr>
        <p:spPr>
          <a:xfrm>
            <a:off x="622404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9"/>
          <p:cNvSpPr txBox="1"/>
          <p:nvPr>
            <p:ph idx="3" type="body"/>
          </p:nvPr>
        </p:nvSpPr>
        <p:spPr>
          <a:xfrm>
            <a:off x="1069920" y="423720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9"/>
          <p:cNvSpPr txBox="1"/>
          <p:nvPr>
            <p:ph idx="4" type="body"/>
          </p:nvPr>
        </p:nvSpPr>
        <p:spPr>
          <a:xfrm>
            <a:off x="6224040" y="423720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0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0"/>
          <p:cNvSpPr txBox="1"/>
          <p:nvPr>
            <p:ph idx="1" type="body"/>
          </p:nvPr>
        </p:nvSpPr>
        <p:spPr>
          <a:xfrm>
            <a:off x="1069920" y="212148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0"/>
          <p:cNvSpPr txBox="1"/>
          <p:nvPr>
            <p:ph idx="2" type="body"/>
          </p:nvPr>
        </p:nvSpPr>
        <p:spPr>
          <a:xfrm>
            <a:off x="4470840" y="212148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0"/>
          <p:cNvSpPr txBox="1"/>
          <p:nvPr>
            <p:ph idx="3" type="body"/>
          </p:nvPr>
        </p:nvSpPr>
        <p:spPr>
          <a:xfrm>
            <a:off x="7871760" y="212148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0"/>
          <p:cNvSpPr txBox="1"/>
          <p:nvPr>
            <p:ph idx="4" type="body"/>
          </p:nvPr>
        </p:nvSpPr>
        <p:spPr>
          <a:xfrm>
            <a:off x="1069920" y="423720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0"/>
          <p:cNvSpPr txBox="1"/>
          <p:nvPr>
            <p:ph idx="5" type="body"/>
          </p:nvPr>
        </p:nvSpPr>
        <p:spPr>
          <a:xfrm>
            <a:off x="4470840" y="423720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0"/>
          <p:cNvSpPr txBox="1"/>
          <p:nvPr>
            <p:ph idx="6" type="body"/>
          </p:nvPr>
        </p:nvSpPr>
        <p:spPr>
          <a:xfrm>
            <a:off x="7871760" y="423720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5"/>
          <p:cNvSpPr txBox="1"/>
          <p:nvPr>
            <p:ph idx="1" type="body"/>
          </p:nvPr>
        </p:nvSpPr>
        <p:spPr>
          <a:xfrm>
            <a:off x="1069920" y="2121480"/>
            <a:ext cx="49082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5"/>
          <p:cNvSpPr txBox="1"/>
          <p:nvPr>
            <p:ph idx="2" type="body"/>
          </p:nvPr>
        </p:nvSpPr>
        <p:spPr>
          <a:xfrm>
            <a:off x="6224040" y="2121480"/>
            <a:ext cx="49082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2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52"/>
          <p:cNvSpPr txBox="1"/>
          <p:nvPr>
            <p:ph idx="1" type="subTitle"/>
          </p:nvPr>
        </p:nvSpPr>
        <p:spPr>
          <a:xfrm>
            <a:off x="1069920" y="2121480"/>
            <a:ext cx="100580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3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3"/>
          <p:cNvSpPr txBox="1"/>
          <p:nvPr>
            <p:ph idx="1" type="body"/>
          </p:nvPr>
        </p:nvSpPr>
        <p:spPr>
          <a:xfrm>
            <a:off x="1069920" y="2121480"/>
            <a:ext cx="100580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4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5"/>
          <p:cNvSpPr txBox="1"/>
          <p:nvPr>
            <p:ph idx="1" type="subTitle"/>
          </p:nvPr>
        </p:nvSpPr>
        <p:spPr>
          <a:xfrm>
            <a:off x="1069920" y="484560"/>
            <a:ext cx="10058040" cy="745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6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6"/>
          <p:cNvSpPr txBox="1"/>
          <p:nvPr>
            <p:ph idx="1" type="body"/>
          </p:nvPr>
        </p:nvSpPr>
        <p:spPr>
          <a:xfrm>
            <a:off x="106992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56"/>
          <p:cNvSpPr txBox="1"/>
          <p:nvPr>
            <p:ph idx="2" type="body"/>
          </p:nvPr>
        </p:nvSpPr>
        <p:spPr>
          <a:xfrm>
            <a:off x="6224040" y="2121480"/>
            <a:ext cx="49082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56"/>
          <p:cNvSpPr txBox="1"/>
          <p:nvPr>
            <p:ph idx="3" type="body"/>
          </p:nvPr>
        </p:nvSpPr>
        <p:spPr>
          <a:xfrm>
            <a:off x="1069920" y="423720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7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57"/>
          <p:cNvSpPr txBox="1"/>
          <p:nvPr>
            <p:ph idx="1" type="body"/>
          </p:nvPr>
        </p:nvSpPr>
        <p:spPr>
          <a:xfrm>
            <a:off x="1069920" y="2121480"/>
            <a:ext cx="49082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57"/>
          <p:cNvSpPr txBox="1"/>
          <p:nvPr>
            <p:ph idx="2" type="body"/>
          </p:nvPr>
        </p:nvSpPr>
        <p:spPr>
          <a:xfrm>
            <a:off x="622404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7"/>
          <p:cNvSpPr txBox="1"/>
          <p:nvPr>
            <p:ph idx="3" type="body"/>
          </p:nvPr>
        </p:nvSpPr>
        <p:spPr>
          <a:xfrm>
            <a:off x="6224040" y="423720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8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8"/>
          <p:cNvSpPr txBox="1"/>
          <p:nvPr>
            <p:ph idx="1" type="body"/>
          </p:nvPr>
        </p:nvSpPr>
        <p:spPr>
          <a:xfrm>
            <a:off x="106992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58"/>
          <p:cNvSpPr txBox="1"/>
          <p:nvPr>
            <p:ph idx="2" type="body"/>
          </p:nvPr>
        </p:nvSpPr>
        <p:spPr>
          <a:xfrm>
            <a:off x="622404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58"/>
          <p:cNvSpPr txBox="1"/>
          <p:nvPr>
            <p:ph idx="3" type="body"/>
          </p:nvPr>
        </p:nvSpPr>
        <p:spPr>
          <a:xfrm>
            <a:off x="1069920" y="4237200"/>
            <a:ext cx="100580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9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9"/>
          <p:cNvSpPr txBox="1"/>
          <p:nvPr>
            <p:ph idx="1" type="body"/>
          </p:nvPr>
        </p:nvSpPr>
        <p:spPr>
          <a:xfrm>
            <a:off x="1069920" y="2121480"/>
            <a:ext cx="100580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59"/>
          <p:cNvSpPr txBox="1"/>
          <p:nvPr>
            <p:ph idx="2" type="body"/>
          </p:nvPr>
        </p:nvSpPr>
        <p:spPr>
          <a:xfrm>
            <a:off x="1069920" y="4237200"/>
            <a:ext cx="100580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0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60"/>
          <p:cNvSpPr txBox="1"/>
          <p:nvPr>
            <p:ph idx="1" type="body"/>
          </p:nvPr>
        </p:nvSpPr>
        <p:spPr>
          <a:xfrm>
            <a:off x="106992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60"/>
          <p:cNvSpPr txBox="1"/>
          <p:nvPr>
            <p:ph idx="2" type="body"/>
          </p:nvPr>
        </p:nvSpPr>
        <p:spPr>
          <a:xfrm>
            <a:off x="622404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60"/>
          <p:cNvSpPr txBox="1"/>
          <p:nvPr>
            <p:ph idx="3" type="body"/>
          </p:nvPr>
        </p:nvSpPr>
        <p:spPr>
          <a:xfrm>
            <a:off x="1069920" y="423720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60"/>
          <p:cNvSpPr txBox="1"/>
          <p:nvPr>
            <p:ph idx="4" type="body"/>
          </p:nvPr>
        </p:nvSpPr>
        <p:spPr>
          <a:xfrm>
            <a:off x="6224040" y="423720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1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61"/>
          <p:cNvSpPr txBox="1"/>
          <p:nvPr>
            <p:ph idx="1" type="body"/>
          </p:nvPr>
        </p:nvSpPr>
        <p:spPr>
          <a:xfrm>
            <a:off x="1069920" y="212148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61"/>
          <p:cNvSpPr txBox="1"/>
          <p:nvPr>
            <p:ph idx="2" type="body"/>
          </p:nvPr>
        </p:nvSpPr>
        <p:spPr>
          <a:xfrm>
            <a:off x="4470840" y="212148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61"/>
          <p:cNvSpPr txBox="1"/>
          <p:nvPr>
            <p:ph idx="3" type="body"/>
          </p:nvPr>
        </p:nvSpPr>
        <p:spPr>
          <a:xfrm>
            <a:off x="7871760" y="212148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61"/>
          <p:cNvSpPr txBox="1"/>
          <p:nvPr>
            <p:ph idx="4" type="body"/>
          </p:nvPr>
        </p:nvSpPr>
        <p:spPr>
          <a:xfrm>
            <a:off x="1069920" y="423720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61"/>
          <p:cNvSpPr txBox="1"/>
          <p:nvPr>
            <p:ph idx="5" type="body"/>
          </p:nvPr>
        </p:nvSpPr>
        <p:spPr>
          <a:xfrm>
            <a:off x="4470840" y="423720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61"/>
          <p:cNvSpPr txBox="1"/>
          <p:nvPr>
            <p:ph idx="6" type="body"/>
          </p:nvPr>
        </p:nvSpPr>
        <p:spPr>
          <a:xfrm>
            <a:off x="7871760" y="423720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2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62"/>
          <p:cNvSpPr txBox="1"/>
          <p:nvPr>
            <p:ph idx="1" type="subTitle"/>
          </p:nvPr>
        </p:nvSpPr>
        <p:spPr>
          <a:xfrm>
            <a:off x="1069920" y="2121480"/>
            <a:ext cx="100580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3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63"/>
          <p:cNvSpPr txBox="1"/>
          <p:nvPr>
            <p:ph idx="1" type="body"/>
          </p:nvPr>
        </p:nvSpPr>
        <p:spPr>
          <a:xfrm>
            <a:off x="1069920" y="2121480"/>
            <a:ext cx="100580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4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64"/>
          <p:cNvSpPr txBox="1"/>
          <p:nvPr>
            <p:ph idx="1" type="body"/>
          </p:nvPr>
        </p:nvSpPr>
        <p:spPr>
          <a:xfrm>
            <a:off x="1069920" y="2121480"/>
            <a:ext cx="49082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64"/>
          <p:cNvSpPr txBox="1"/>
          <p:nvPr>
            <p:ph idx="2" type="body"/>
          </p:nvPr>
        </p:nvSpPr>
        <p:spPr>
          <a:xfrm>
            <a:off x="6224040" y="2121480"/>
            <a:ext cx="49082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5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1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1"/>
          <p:cNvSpPr txBox="1"/>
          <p:nvPr>
            <p:ph idx="1" type="body"/>
          </p:nvPr>
        </p:nvSpPr>
        <p:spPr>
          <a:xfrm>
            <a:off x="1069920" y="2121480"/>
            <a:ext cx="100580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6"/>
          <p:cNvSpPr txBox="1"/>
          <p:nvPr>
            <p:ph idx="1" type="subTitle"/>
          </p:nvPr>
        </p:nvSpPr>
        <p:spPr>
          <a:xfrm>
            <a:off x="1069920" y="484560"/>
            <a:ext cx="10058040" cy="745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7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67"/>
          <p:cNvSpPr txBox="1"/>
          <p:nvPr>
            <p:ph idx="1" type="body"/>
          </p:nvPr>
        </p:nvSpPr>
        <p:spPr>
          <a:xfrm>
            <a:off x="106992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67"/>
          <p:cNvSpPr txBox="1"/>
          <p:nvPr>
            <p:ph idx="2" type="body"/>
          </p:nvPr>
        </p:nvSpPr>
        <p:spPr>
          <a:xfrm>
            <a:off x="6224040" y="2121480"/>
            <a:ext cx="49082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67"/>
          <p:cNvSpPr txBox="1"/>
          <p:nvPr>
            <p:ph idx="3" type="body"/>
          </p:nvPr>
        </p:nvSpPr>
        <p:spPr>
          <a:xfrm>
            <a:off x="1069920" y="423720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8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68"/>
          <p:cNvSpPr txBox="1"/>
          <p:nvPr>
            <p:ph idx="1" type="body"/>
          </p:nvPr>
        </p:nvSpPr>
        <p:spPr>
          <a:xfrm>
            <a:off x="1069920" y="2121480"/>
            <a:ext cx="49082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68"/>
          <p:cNvSpPr txBox="1"/>
          <p:nvPr>
            <p:ph idx="2" type="body"/>
          </p:nvPr>
        </p:nvSpPr>
        <p:spPr>
          <a:xfrm>
            <a:off x="622404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68"/>
          <p:cNvSpPr txBox="1"/>
          <p:nvPr>
            <p:ph idx="3" type="body"/>
          </p:nvPr>
        </p:nvSpPr>
        <p:spPr>
          <a:xfrm>
            <a:off x="6224040" y="423720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9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69"/>
          <p:cNvSpPr txBox="1"/>
          <p:nvPr>
            <p:ph idx="1" type="body"/>
          </p:nvPr>
        </p:nvSpPr>
        <p:spPr>
          <a:xfrm>
            <a:off x="106992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69"/>
          <p:cNvSpPr txBox="1"/>
          <p:nvPr>
            <p:ph idx="2" type="body"/>
          </p:nvPr>
        </p:nvSpPr>
        <p:spPr>
          <a:xfrm>
            <a:off x="622404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69"/>
          <p:cNvSpPr txBox="1"/>
          <p:nvPr>
            <p:ph idx="3" type="body"/>
          </p:nvPr>
        </p:nvSpPr>
        <p:spPr>
          <a:xfrm>
            <a:off x="1069920" y="4237200"/>
            <a:ext cx="100580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0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70"/>
          <p:cNvSpPr txBox="1"/>
          <p:nvPr>
            <p:ph idx="1" type="body"/>
          </p:nvPr>
        </p:nvSpPr>
        <p:spPr>
          <a:xfrm>
            <a:off x="1069920" y="2121480"/>
            <a:ext cx="100580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70"/>
          <p:cNvSpPr txBox="1"/>
          <p:nvPr>
            <p:ph idx="2" type="body"/>
          </p:nvPr>
        </p:nvSpPr>
        <p:spPr>
          <a:xfrm>
            <a:off x="1069920" y="4237200"/>
            <a:ext cx="100580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1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71"/>
          <p:cNvSpPr txBox="1"/>
          <p:nvPr>
            <p:ph idx="1" type="body"/>
          </p:nvPr>
        </p:nvSpPr>
        <p:spPr>
          <a:xfrm>
            <a:off x="106992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71"/>
          <p:cNvSpPr txBox="1"/>
          <p:nvPr>
            <p:ph idx="2" type="body"/>
          </p:nvPr>
        </p:nvSpPr>
        <p:spPr>
          <a:xfrm>
            <a:off x="622404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71"/>
          <p:cNvSpPr txBox="1"/>
          <p:nvPr>
            <p:ph idx="3" type="body"/>
          </p:nvPr>
        </p:nvSpPr>
        <p:spPr>
          <a:xfrm>
            <a:off x="1069920" y="423720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71"/>
          <p:cNvSpPr txBox="1"/>
          <p:nvPr>
            <p:ph idx="4" type="body"/>
          </p:nvPr>
        </p:nvSpPr>
        <p:spPr>
          <a:xfrm>
            <a:off x="6224040" y="423720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2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72"/>
          <p:cNvSpPr txBox="1"/>
          <p:nvPr>
            <p:ph idx="1" type="body"/>
          </p:nvPr>
        </p:nvSpPr>
        <p:spPr>
          <a:xfrm>
            <a:off x="1069920" y="212148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72"/>
          <p:cNvSpPr txBox="1"/>
          <p:nvPr>
            <p:ph idx="2" type="body"/>
          </p:nvPr>
        </p:nvSpPr>
        <p:spPr>
          <a:xfrm>
            <a:off x="4470840" y="212148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72"/>
          <p:cNvSpPr txBox="1"/>
          <p:nvPr>
            <p:ph idx="3" type="body"/>
          </p:nvPr>
        </p:nvSpPr>
        <p:spPr>
          <a:xfrm>
            <a:off x="7871760" y="212148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72"/>
          <p:cNvSpPr txBox="1"/>
          <p:nvPr>
            <p:ph idx="4" type="body"/>
          </p:nvPr>
        </p:nvSpPr>
        <p:spPr>
          <a:xfrm>
            <a:off x="1069920" y="423720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72"/>
          <p:cNvSpPr txBox="1"/>
          <p:nvPr>
            <p:ph idx="5" type="body"/>
          </p:nvPr>
        </p:nvSpPr>
        <p:spPr>
          <a:xfrm>
            <a:off x="4470840" y="423720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72"/>
          <p:cNvSpPr txBox="1"/>
          <p:nvPr>
            <p:ph idx="6" type="body"/>
          </p:nvPr>
        </p:nvSpPr>
        <p:spPr>
          <a:xfrm>
            <a:off x="7871760" y="4237200"/>
            <a:ext cx="323856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2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2"/>
          <p:cNvSpPr txBox="1"/>
          <p:nvPr>
            <p:ph idx="1" type="body"/>
          </p:nvPr>
        </p:nvSpPr>
        <p:spPr>
          <a:xfrm>
            <a:off x="1069920" y="2121480"/>
            <a:ext cx="49082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2"/>
          <p:cNvSpPr txBox="1"/>
          <p:nvPr>
            <p:ph idx="2" type="body"/>
          </p:nvPr>
        </p:nvSpPr>
        <p:spPr>
          <a:xfrm>
            <a:off x="6224040" y="2121480"/>
            <a:ext cx="49082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3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4"/>
          <p:cNvSpPr txBox="1"/>
          <p:nvPr>
            <p:ph idx="1" type="subTitle"/>
          </p:nvPr>
        </p:nvSpPr>
        <p:spPr>
          <a:xfrm>
            <a:off x="1069920" y="484560"/>
            <a:ext cx="10058040" cy="745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5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5"/>
          <p:cNvSpPr txBox="1"/>
          <p:nvPr>
            <p:ph idx="1" type="body"/>
          </p:nvPr>
        </p:nvSpPr>
        <p:spPr>
          <a:xfrm>
            <a:off x="106992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5"/>
          <p:cNvSpPr txBox="1"/>
          <p:nvPr>
            <p:ph idx="2" type="body"/>
          </p:nvPr>
        </p:nvSpPr>
        <p:spPr>
          <a:xfrm>
            <a:off x="6224040" y="2121480"/>
            <a:ext cx="49082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5"/>
          <p:cNvSpPr txBox="1"/>
          <p:nvPr>
            <p:ph idx="3" type="body"/>
          </p:nvPr>
        </p:nvSpPr>
        <p:spPr>
          <a:xfrm>
            <a:off x="1069920" y="423720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6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6"/>
          <p:cNvSpPr txBox="1"/>
          <p:nvPr>
            <p:ph idx="1" type="body"/>
          </p:nvPr>
        </p:nvSpPr>
        <p:spPr>
          <a:xfrm>
            <a:off x="1069920" y="2121480"/>
            <a:ext cx="49082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6"/>
          <p:cNvSpPr txBox="1"/>
          <p:nvPr>
            <p:ph idx="2" type="body"/>
          </p:nvPr>
        </p:nvSpPr>
        <p:spPr>
          <a:xfrm>
            <a:off x="622404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6"/>
          <p:cNvSpPr txBox="1"/>
          <p:nvPr>
            <p:ph idx="3" type="body"/>
          </p:nvPr>
        </p:nvSpPr>
        <p:spPr>
          <a:xfrm>
            <a:off x="6224040" y="423720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7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7"/>
          <p:cNvSpPr txBox="1"/>
          <p:nvPr>
            <p:ph idx="1" type="body"/>
          </p:nvPr>
        </p:nvSpPr>
        <p:spPr>
          <a:xfrm>
            <a:off x="106992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7"/>
          <p:cNvSpPr txBox="1"/>
          <p:nvPr>
            <p:ph idx="2" type="body"/>
          </p:nvPr>
        </p:nvSpPr>
        <p:spPr>
          <a:xfrm>
            <a:off x="6224040" y="2121480"/>
            <a:ext cx="49082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7"/>
          <p:cNvSpPr txBox="1"/>
          <p:nvPr>
            <p:ph idx="3" type="body"/>
          </p:nvPr>
        </p:nvSpPr>
        <p:spPr>
          <a:xfrm>
            <a:off x="1069920" y="4237200"/>
            <a:ext cx="10058040" cy="1931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32"/>
          <p:cNvGrpSpPr/>
          <p:nvPr/>
        </p:nvGrpSpPr>
        <p:grpSpPr>
          <a:xfrm>
            <a:off x="11401560" y="6229800"/>
            <a:ext cx="456840" cy="456840"/>
            <a:chOff x="11401560" y="6229800"/>
            <a:chExt cx="456840" cy="456840"/>
          </a:xfrm>
        </p:grpSpPr>
        <p:sp>
          <p:nvSpPr>
            <p:cNvPr id="7" name="Google Shape;7;p32"/>
            <p:cNvSpPr/>
            <p:nvPr/>
          </p:nvSpPr>
          <p:spPr>
            <a:xfrm>
              <a:off x="11401560" y="6229800"/>
              <a:ext cx="456840" cy="456840"/>
            </a:xfrm>
            <a:prstGeom prst="ellipse">
              <a:avLst/>
            </a:prstGeom>
            <a:blipFill rotWithShape="1">
              <a:blip r:embed="rId1">
                <a:alphaModFix/>
              </a:blip>
              <a:tile algn="tl" flip="none" tx="0" sx="99986" ty="0" sy="99986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" name="Google Shape;8;p32"/>
            <p:cNvSpPr/>
            <p:nvPr/>
          </p:nvSpPr>
          <p:spPr>
            <a:xfrm>
              <a:off x="11431080" y="6258960"/>
              <a:ext cx="398520" cy="398520"/>
            </a:xfrm>
            <a:prstGeom prst="ellipse">
              <a:avLst/>
            </a:prstGeom>
            <a:noFill/>
            <a:ln cap="flat" cmpd="sng" w="126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" name="Google Shape;9;p32"/>
          <p:cNvSpPr/>
          <p:nvPr/>
        </p:nvSpPr>
        <p:spPr>
          <a:xfrm>
            <a:off x="920880" y="1347120"/>
            <a:ext cx="10222560" cy="8028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86" ty="0" sy="99986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32"/>
          <p:cNvSpPr/>
          <p:nvPr/>
        </p:nvSpPr>
        <p:spPr>
          <a:xfrm>
            <a:off x="920880" y="4299840"/>
            <a:ext cx="10222560" cy="8028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86" ty="0" sy="99986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32"/>
          <p:cNvSpPr/>
          <p:nvPr/>
        </p:nvSpPr>
        <p:spPr>
          <a:xfrm>
            <a:off x="920880" y="1484640"/>
            <a:ext cx="10222560" cy="274284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86" ty="0" sy="99986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32"/>
          <p:cNvGrpSpPr/>
          <p:nvPr/>
        </p:nvGrpSpPr>
        <p:grpSpPr>
          <a:xfrm>
            <a:off x="9649080" y="4069080"/>
            <a:ext cx="1080720" cy="1080720"/>
            <a:chOff x="9649080" y="4069080"/>
            <a:chExt cx="1080720" cy="1080720"/>
          </a:xfrm>
        </p:grpSpPr>
        <p:sp>
          <p:nvSpPr>
            <p:cNvPr id="13" name="Google Shape;13;p32"/>
            <p:cNvSpPr/>
            <p:nvPr/>
          </p:nvSpPr>
          <p:spPr>
            <a:xfrm>
              <a:off x="9649080" y="4069080"/>
              <a:ext cx="1080720" cy="108072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99986" ty="0" sy="99986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32"/>
            <p:cNvSpPr/>
            <p:nvPr/>
          </p:nvSpPr>
          <p:spPr>
            <a:xfrm>
              <a:off x="9757440" y="4177080"/>
              <a:ext cx="864360" cy="864360"/>
            </a:xfrm>
            <a:prstGeom prst="ellipse">
              <a:avLst/>
            </a:prstGeom>
            <a:noFill/>
            <a:ln cap="flat" cmpd="sng" w="255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" name="Google Shape;15;p32"/>
          <p:cNvSpPr txBox="1"/>
          <p:nvPr>
            <p:ph type="title"/>
          </p:nvPr>
        </p:nvSpPr>
        <p:spPr>
          <a:xfrm>
            <a:off x="1051560" y="1432080"/>
            <a:ext cx="9966600" cy="303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6" name="Google Shape;16;p32"/>
          <p:cNvSpPr txBox="1"/>
          <p:nvPr>
            <p:ph idx="10" type="dt"/>
          </p:nvPr>
        </p:nvSpPr>
        <p:spPr>
          <a:xfrm>
            <a:off x="7964280" y="6272640"/>
            <a:ext cx="327312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7" name="Google Shape;17;p32"/>
          <p:cNvSpPr txBox="1"/>
          <p:nvPr>
            <p:ph idx="11" type="ftr"/>
          </p:nvPr>
        </p:nvSpPr>
        <p:spPr>
          <a:xfrm>
            <a:off x="1088280" y="6272640"/>
            <a:ext cx="632736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8" name="Google Shape;18;p32"/>
          <p:cNvSpPr txBox="1"/>
          <p:nvPr>
            <p:ph idx="12" type="sldNum"/>
          </p:nvPr>
        </p:nvSpPr>
        <p:spPr>
          <a:xfrm>
            <a:off x="9592560" y="4289400"/>
            <a:ext cx="1193400" cy="639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Google Shape;19;p32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4"/>
          <p:cNvGrpSpPr/>
          <p:nvPr/>
        </p:nvGrpSpPr>
        <p:grpSpPr>
          <a:xfrm>
            <a:off x="11401560" y="6229800"/>
            <a:ext cx="456840" cy="456840"/>
            <a:chOff x="11401560" y="6229800"/>
            <a:chExt cx="456840" cy="456840"/>
          </a:xfrm>
        </p:grpSpPr>
        <p:sp>
          <p:nvSpPr>
            <p:cNvPr id="70" name="Google Shape;70;p34"/>
            <p:cNvSpPr/>
            <p:nvPr/>
          </p:nvSpPr>
          <p:spPr>
            <a:xfrm>
              <a:off x="11401560" y="6229800"/>
              <a:ext cx="456840" cy="456840"/>
            </a:xfrm>
            <a:prstGeom prst="ellipse">
              <a:avLst/>
            </a:prstGeom>
            <a:blipFill rotWithShape="1">
              <a:blip r:embed="rId1">
                <a:alphaModFix/>
              </a:blip>
              <a:tile algn="tl" flip="none" tx="0" sx="99986" ty="0" sy="99986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34"/>
            <p:cNvSpPr/>
            <p:nvPr/>
          </p:nvSpPr>
          <p:spPr>
            <a:xfrm>
              <a:off x="11431080" y="6258960"/>
              <a:ext cx="398520" cy="398520"/>
            </a:xfrm>
            <a:prstGeom prst="ellipse">
              <a:avLst/>
            </a:prstGeom>
            <a:noFill/>
            <a:ln cap="flat" cmpd="sng" w="126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" name="Google Shape;72;p34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3" name="Google Shape;73;p34"/>
          <p:cNvSpPr txBox="1"/>
          <p:nvPr>
            <p:ph idx="1" type="body"/>
          </p:nvPr>
        </p:nvSpPr>
        <p:spPr>
          <a:xfrm>
            <a:off x="1069920" y="2194560"/>
            <a:ext cx="475452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4" name="Google Shape;74;p34"/>
          <p:cNvSpPr txBox="1"/>
          <p:nvPr>
            <p:ph idx="2" type="body"/>
          </p:nvPr>
        </p:nvSpPr>
        <p:spPr>
          <a:xfrm>
            <a:off x="6364080" y="2194560"/>
            <a:ext cx="475452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5" name="Google Shape;75;p34"/>
          <p:cNvSpPr txBox="1"/>
          <p:nvPr>
            <p:ph idx="10" type="dt"/>
          </p:nvPr>
        </p:nvSpPr>
        <p:spPr>
          <a:xfrm>
            <a:off x="7964280" y="6272640"/>
            <a:ext cx="327312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6" name="Google Shape;76;p34"/>
          <p:cNvSpPr txBox="1"/>
          <p:nvPr>
            <p:ph idx="11" type="ftr"/>
          </p:nvPr>
        </p:nvSpPr>
        <p:spPr>
          <a:xfrm>
            <a:off x="1088280" y="6272640"/>
            <a:ext cx="632736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7" name="Google Shape;77;p34"/>
          <p:cNvSpPr txBox="1"/>
          <p:nvPr>
            <p:ph idx="12" type="sldNum"/>
          </p:nvPr>
        </p:nvSpPr>
        <p:spPr>
          <a:xfrm>
            <a:off x="11311200" y="6272640"/>
            <a:ext cx="63972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buNone/>
              <a:defRPr b="1" i="0" sz="14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36"/>
          <p:cNvGrpSpPr/>
          <p:nvPr/>
        </p:nvGrpSpPr>
        <p:grpSpPr>
          <a:xfrm>
            <a:off x="11401560" y="6229800"/>
            <a:ext cx="456840" cy="456840"/>
            <a:chOff x="11401560" y="6229800"/>
            <a:chExt cx="456840" cy="456840"/>
          </a:xfrm>
        </p:grpSpPr>
        <p:sp>
          <p:nvSpPr>
            <p:cNvPr id="128" name="Google Shape;128;p36"/>
            <p:cNvSpPr/>
            <p:nvPr/>
          </p:nvSpPr>
          <p:spPr>
            <a:xfrm>
              <a:off x="11401560" y="6229800"/>
              <a:ext cx="456840" cy="456840"/>
            </a:xfrm>
            <a:prstGeom prst="ellipse">
              <a:avLst/>
            </a:prstGeom>
            <a:blipFill rotWithShape="1">
              <a:blip r:embed="rId1">
                <a:alphaModFix/>
              </a:blip>
              <a:tile algn="tl" flip="none" tx="0" sx="99986" ty="0" sy="99986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36"/>
            <p:cNvSpPr/>
            <p:nvPr/>
          </p:nvSpPr>
          <p:spPr>
            <a:xfrm>
              <a:off x="11431080" y="6258960"/>
              <a:ext cx="398520" cy="398520"/>
            </a:xfrm>
            <a:prstGeom prst="ellipse">
              <a:avLst/>
            </a:prstGeom>
            <a:noFill/>
            <a:ln cap="flat" cmpd="sng" w="126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0" name="Google Shape;130;p36"/>
          <p:cNvSpPr txBox="1"/>
          <p:nvPr>
            <p:ph type="title"/>
          </p:nvPr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1" name="Google Shape;131;p36"/>
          <p:cNvSpPr txBox="1"/>
          <p:nvPr>
            <p:ph idx="1" type="body"/>
          </p:nvPr>
        </p:nvSpPr>
        <p:spPr>
          <a:xfrm>
            <a:off x="1069920" y="2121480"/>
            <a:ext cx="100580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2" name="Google Shape;132;p36"/>
          <p:cNvSpPr txBox="1"/>
          <p:nvPr>
            <p:ph idx="10" type="dt"/>
          </p:nvPr>
        </p:nvSpPr>
        <p:spPr>
          <a:xfrm>
            <a:off x="7964280" y="6272640"/>
            <a:ext cx="327312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3" name="Google Shape;133;p36"/>
          <p:cNvSpPr txBox="1"/>
          <p:nvPr>
            <p:ph idx="11" type="ftr"/>
          </p:nvPr>
        </p:nvSpPr>
        <p:spPr>
          <a:xfrm>
            <a:off x="1088280" y="6272640"/>
            <a:ext cx="632736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4" name="Google Shape;134;p36"/>
          <p:cNvSpPr txBox="1"/>
          <p:nvPr>
            <p:ph idx="12" type="sldNum"/>
          </p:nvPr>
        </p:nvSpPr>
        <p:spPr>
          <a:xfrm>
            <a:off x="11311200" y="6272640"/>
            <a:ext cx="63972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buNone/>
              <a:defRPr b="1" sz="1400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buNone/>
              <a:defRPr b="1" sz="1400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buNone/>
              <a:defRPr b="1" sz="1400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buNone/>
              <a:defRPr b="1" sz="1400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buNone/>
              <a:defRPr b="1" sz="1400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buNone/>
              <a:defRPr b="1" sz="1400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buNone/>
              <a:defRPr b="1" sz="1400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buNone/>
              <a:defRPr b="1" sz="1400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buNone/>
              <a:defRPr b="1" sz="1400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1.png"/><Relationship Id="rId4" Type="http://schemas.openxmlformats.org/officeDocument/2006/relationships/image" Target="../media/image16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24.png"/><Relationship Id="rId5" Type="http://schemas.openxmlformats.org/officeDocument/2006/relationships/image" Target="../media/image28.png"/><Relationship Id="rId6" Type="http://schemas.openxmlformats.org/officeDocument/2006/relationships/image" Target="../media/image26.png"/><Relationship Id="rId7" Type="http://schemas.openxmlformats.org/officeDocument/2006/relationships/image" Target="../media/image30.png"/><Relationship Id="rId8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jpg"/><Relationship Id="rId4" Type="http://schemas.openxmlformats.org/officeDocument/2006/relationships/image" Target="../media/image34.jpg"/><Relationship Id="rId5" Type="http://schemas.openxmlformats.org/officeDocument/2006/relationships/image" Target="../media/image39.jpg"/><Relationship Id="rId6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jpg"/><Relationship Id="rId4" Type="http://schemas.openxmlformats.org/officeDocument/2006/relationships/image" Target="../media/image45.jpg"/><Relationship Id="rId5" Type="http://schemas.openxmlformats.org/officeDocument/2006/relationships/image" Target="../media/image48.jpg"/><Relationship Id="rId6" Type="http://schemas.openxmlformats.org/officeDocument/2006/relationships/image" Target="../media/image5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6" Type="http://schemas.openxmlformats.org/officeDocument/2006/relationships/image" Target="../media/image5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jpg"/><Relationship Id="rId4" Type="http://schemas.openxmlformats.org/officeDocument/2006/relationships/image" Target="../media/image52.jpg"/><Relationship Id="rId5" Type="http://schemas.openxmlformats.org/officeDocument/2006/relationships/image" Target="../media/image53.jpg"/><Relationship Id="rId6" Type="http://schemas.openxmlformats.org/officeDocument/2006/relationships/image" Target="../media/image57.jpg"/><Relationship Id="rId7" Type="http://schemas.openxmlformats.org/officeDocument/2006/relationships/image" Target="../media/image59.jpg"/><Relationship Id="rId8" Type="http://schemas.openxmlformats.org/officeDocument/2006/relationships/image" Target="../media/image6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image" Target="../media/image5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Relationship Id="rId3" Type="http://schemas.openxmlformats.org/officeDocument/2006/relationships/comments" Target="../comments/comment1.xml"/><Relationship Id="rId4" Type="http://schemas.openxmlformats.org/officeDocument/2006/relationships/image" Target="../media/image68.jpg"/><Relationship Id="rId5" Type="http://schemas.openxmlformats.org/officeDocument/2006/relationships/image" Target="../media/image66.jpg"/><Relationship Id="rId6" Type="http://schemas.openxmlformats.org/officeDocument/2006/relationships/image" Target="../media/image70.jpg"/><Relationship Id="rId7" Type="http://schemas.openxmlformats.org/officeDocument/2006/relationships/image" Target="../media/image6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4.jpg"/><Relationship Id="rId4" Type="http://schemas.openxmlformats.org/officeDocument/2006/relationships/image" Target="../media/image69.jpg"/><Relationship Id="rId5" Type="http://schemas.openxmlformats.org/officeDocument/2006/relationships/image" Target="../media/image67.jpg"/><Relationship Id="rId6" Type="http://schemas.openxmlformats.org/officeDocument/2006/relationships/image" Target="../media/image65.jpg"/><Relationship Id="rId7" Type="http://schemas.openxmlformats.org/officeDocument/2006/relationships/image" Target="../media/image2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5" Type="http://schemas.openxmlformats.org/officeDocument/2006/relationships/image" Target="../media/image71.jpg"/><Relationship Id="rId6" Type="http://schemas.openxmlformats.org/officeDocument/2006/relationships/image" Target="../media/image80.jpg"/><Relationship Id="rId7" Type="http://schemas.openxmlformats.org/officeDocument/2006/relationships/image" Target="../media/image7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jpg"/><Relationship Id="rId4" Type="http://schemas.openxmlformats.org/officeDocument/2006/relationships/image" Target="../media/image8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"/>
          <p:cNvSpPr txBox="1"/>
          <p:nvPr/>
        </p:nvSpPr>
        <p:spPr>
          <a:xfrm>
            <a:off x="1051560" y="1432080"/>
            <a:ext cx="9966600" cy="303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Republic of Croatia</a:t>
            </a:r>
            <a:r>
              <a:rPr b="1" i="0" lang="en-US" sz="9600" u="none" cap="none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 b="0" i="0" sz="96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8" name="Google Shape;188;p1"/>
          <p:cNvSpPr txBox="1"/>
          <p:nvPr/>
        </p:nvSpPr>
        <p:spPr>
          <a:xfrm>
            <a:off x="1069920" y="4467960"/>
            <a:ext cx="7890840" cy="990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Republika Hrvatska</a:t>
            </a:r>
            <a:endParaRPr b="0" i="0" sz="4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0"/>
          <p:cNvSpPr txBox="1"/>
          <p:nvPr/>
        </p:nvSpPr>
        <p:spPr>
          <a:xfrm>
            <a:off x="1069920" y="6141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Cuisine 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5" name="Google Shape;295;p10"/>
          <p:cNvSpPr txBox="1"/>
          <p:nvPr/>
        </p:nvSpPr>
        <p:spPr>
          <a:xfrm>
            <a:off x="1069920" y="2194560"/>
            <a:ext cx="475452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2040"/>
              <a:buFont typeface="Noto Sans Symbols"/>
              <a:buChar char="▪"/>
            </a:pPr>
            <a:r>
              <a:rPr b="0" lang="en-US" sz="24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The continental cuisine</a:t>
            </a:r>
            <a:endParaRPr b="0" sz="24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is heavily influenced by Hungarian, Austrian and Turkish culinary styles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meat, freshwater fish and vegetable dishes are 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6" name="Google Shape;29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680" y="4099680"/>
            <a:ext cx="3498480" cy="27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9760" y="220320"/>
            <a:ext cx="3054960" cy="262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19600" y="397080"/>
            <a:ext cx="3658680" cy="227556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299" name="Google Shape;29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22360" y="4294800"/>
            <a:ext cx="3495960" cy="233496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00" name="Google Shape;300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45080" y="2988000"/>
            <a:ext cx="3484080" cy="261288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1"/>
          <p:cNvSpPr txBox="1"/>
          <p:nvPr/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Cuisine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6" name="Google Shape;306;p11"/>
          <p:cNvSpPr txBox="1"/>
          <p:nvPr/>
        </p:nvSpPr>
        <p:spPr>
          <a:xfrm>
            <a:off x="402840" y="1963080"/>
            <a:ext cx="5421600" cy="4894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Dalmatian and Istrian cuisine 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draw upon culinary influences of Italian and other Mediterranean cuisines </a:t>
            </a:r>
            <a:endParaRPr b="0" sz="1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They prominently</a:t>
            </a:r>
            <a:endParaRPr b="0" sz="1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07" name="Google Shape;307;p11"/>
          <p:cNvPicPr preferRelativeResize="0"/>
          <p:nvPr/>
        </p:nvPicPr>
        <p:blipFill rotWithShape="1">
          <a:blip r:embed="rId3">
            <a:alphaModFix/>
          </a:blip>
          <a:srcRect b="7352" l="4836" r="0" t="0"/>
          <a:stretch/>
        </p:blipFill>
        <p:spPr>
          <a:xfrm>
            <a:off x="376560" y="3993840"/>
            <a:ext cx="3226680" cy="206712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08" name="Google Shape;308;p11"/>
          <p:cNvPicPr preferRelativeResize="0"/>
          <p:nvPr/>
        </p:nvPicPr>
        <p:blipFill rotWithShape="1">
          <a:blip r:embed="rId4">
            <a:alphaModFix/>
          </a:blip>
          <a:srcRect b="13923" l="0" r="0" t="8092"/>
          <a:stretch/>
        </p:blipFill>
        <p:spPr>
          <a:xfrm>
            <a:off x="4219560" y="3993840"/>
            <a:ext cx="2210400" cy="229752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09" name="Google Shape;30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24760" y="259200"/>
            <a:ext cx="2903040" cy="196164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10" name="Google Shape;310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17040" y="4746600"/>
            <a:ext cx="4118040" cy="182088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11" name="Google Shape;311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61000" y="2331360"/>
            <a:ext cx="3030480" cy="227268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12" name="Google Shape;312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16240" y="259200"/>
            <a:ext cx="2961000" cy="196164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"/>
          <p:cNvSpPr txBox="1"/>
          <p:nvPr/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Sports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8" name="Google Shape;318;p13"/>
          <p:cNvSpPr txBox="1"/>
          <p:nvPr/>
        </p:nvSpPr>
        <p:spPr>
          <a:xfrm>
            <a:off x="1069920" y="2121480"/>
            <a:ext cx="100580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Croatians are passionate about soccer, and have a skilled national team 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basketball, handball, tennis and waterpolo 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19" name="Google Shape;31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1520" y="2915280"/>
            <a:ext cx="5417280" cy="346716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20" name="Google Shape;32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4760" y="3399480"/>
            <a:ext cx="4638960" cy="274896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321" name="Google Shape;321;p13"/>
          <p:cNvSpPr/>
          <p:nvPr/>
        </p:nvSpPr>
        <p:spPr>
          <a:xfrm>
            <a:off x="644760" y="6148800"/>
            <a:ext cx="2651400" cy="303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400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Marin Čilić, tennis 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3"/>
          <p:cNvSpPr/>
          <p:nvPr/>
        </p:nvSpPr>
        <p:spPr>
          <a:xfrm>
            <a:off x="5501520" y="6382800"/>
            <a:ext cx="4122000" cy="303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400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Croatian football team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"/>
          <p:cNvSpPr txBox="1"/>
          <p:nvPr/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Sports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28" name="Google Shape;32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600" y="1804320"/>
            <a:ext cx="3276360" cy="38952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29" name="Google Shape;329;p14"/>
          <p:cNvPicPr preferRelativeResize="0"/>
          <p:nvPr/>
        </p:nvPicPr>
        <p:blipFill rotWithShape="1">
          <a:blip r:embed="rId4">
            <a:alphaModFix/>
          </a:blip>
          <a:srcRect b="0" l="15849" r="18103" t="0"/>
          <a:stretch/>
        </p:blipFill>
        <p:spPr>
          <a:xfrm>
            <a:off x="3939480" y="385560"/>
            <a:ext cx="3642120" cy="263916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30" name="Google Shape;33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9480" y="3475800"/>
            <a:ext cx="4673160" cy="262872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31" name="Google Shape;33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60880" y="455760"/>
            <a:ext cx="4217400" cy="249912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32" name="Google Shape;332;p14"/>
          <p:cNvPicPr preferRelativeResize="0"/>
          <p:nvPr/>
        </p:nvPicPr>
        <p:blipFill rotWithShape="1">
          <a:blip r:embed="rId7">
            <a:alphaModFix/>
          </a:blip>
          <a:srcRect b="0" l="0" r="39321" t="0"/>
          <a:stretch/>
        </p:blipFill>
        <p:spPr>
          <a:xfrm>
            <a:off x="8975160" y="3475800"/>
            <a:ext cx="2595240" cy="262872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333" name="Google Shape;333;p14"/>
          <p:cNvSpPr/>
          <p:nvPr/>
        </p:nvSpPr>
        <p:spPr>
          <a:xfrm>
            <a:off x="426600" y="5699880"/>
            <a:ext cx="2575080" cy="7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400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Tin Srbić, gymnastics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400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(X.gymnasium Ivan Supek former student)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4"/>
          <p:cNvSpPr/>
          <p:nvPr/>
        </p:nvSpPr>
        <p:spPr>
          <a:xfrm>
            <a:off x="3985200" y="3025080"/>
            <a:ext cx="3596400" cy="303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400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Sandra Perković,athlete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4"/>
          <p:cNvSpPr/>
          <p:nvPr/>
        </p:nvSpPr>
        <p:spPr>
          <a:xfrm>
            <a:off x="3985200" y="6092280"/>
            <a:ext cx="3878280" cy="303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400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Croatian handball team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4"/>
          <p:cNvSpPr/>
          <p:nvPr/>
        </p:nvSpPr>
        <p:spPr>
          <a:xfrm>
            <a:off x="7760880" y="2955240"/>
            <a:ext cx="4007880" cy="303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400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Croatian water polo team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4"/>
          <p:cNvSpPr/>
          <p:nvPr/>
        </p:nvSpPr>
        <p:spPr>
          <a:xfrm>
            <a:off x="8975160" y="6104880"/>
            <a:ext cx="2959920" cy="303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400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Blanka Vlašić, high jump</a:t>
            </a:r>
            <a:endParaRPr b="0" sz="14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5"/>
          <p:cNvSpPr txBox="1"/>
          <p:nvPr/>
        </p:nvSpPr>
        <p:spPr>
          <a:xfrm>
            <a:off x="1051560" y="1432080"/>
            <a:ext cx="9966600" cy="303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   </a:t>
            </a:r>
            <a:r>
              <a:rPr b="1" lang="en-US" sz="9600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ZAGREB </a:t>
            </a:r>
            <a:endParaRPr b="0" sz="96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3" name="Google Shape;343;p15"/>
          <p:cNvSpPr txBox="1"/>
          <p:nvPr/>
        </p:nvSpPr>
        <p:spPr>
          <a:xfrm>
            <a:off x="1069920" y="4467960"/>
            <a:ext cx="7890840" cy="990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capital of Croatia</a:t>
            </a:r>
            <a:endParaRPr b="0" sz="40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461600">
            <a:off x="7998120" y="3747240"/>
            <a:ext cx="3707640" cy="185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"/>
          <p:cNvSpPr txBox="1"/>
          <p:nvPr/>
        </p:nvSpPr>
        <p:spPr>
          <a:xfrm>
            <a:off x="310320" y="-7092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HISTORY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0" name="Google Shape;350;p16"/>
          <p:cNvSpPr txBox="1"/>
          <p:nvPr/>
        </p:nvSpPr>
        <p:spPr>
          <a:xfrm>
            <a:off x="394200" y="1150560"/>
            <a:ext cx="6962400" cy="4309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Zagreb is first mentioned as a Bisphoric in 1094.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King Bela IV (1206 – 1270) found refuge in Zagreb and managed to hide himself from the nomadic tribe 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1" name="Google Shape;35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2840" y="326520"/>
            <a:ext cx="4016880" cy="305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94600" y="4137480"/>
            <a:ext cx="4781880" cy="254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5280" y="3062520"/>
            <a:ext cx="3564360" cy="217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6"/>
          <p:cNvSpPr/>
          <p:nvPr/>
        </p:nvSpPr>
        <p:spPr>
          <a:xfrm>
            <a:off x="215280" y="5240160"/>
            <a:ext cx="223128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The Golden Bull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6"/>
          <p:cNvSpPr/>
          <p:nvPr/>
        </p:nvSpPr>
        <p:spPr>
          <a:xfrm>
            <a:off x="2964600" y="6221880"/>
            <a:ext cx="348948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Bela IV.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16"/>
          <p:cNvSpPr/>
          <p:nvPr/>
        </p:nvSpPr>
        <p:spPr>
          <a:xfrm>
            <a:off x="7835400" y="3401640"/>
            <a:ext cx="396216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Gradec and Kaptol, divided by the Medvešćak river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64760" y="3005280"/>
            <a:ext cx="2916360" cy="355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7"/>
          <p:cNvSpPr txBox="1"/>
          <p:nvPr/>
        </p:nvSpPr>
        <p:spPr>
          <a:xfrm>
            <a:off x="1069920" y="0"/>
            <a:ext cx="10058040" cy="2093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The creation of a unified town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3" name="Google Shape;363;p17"/>
          <p:cNvSpPr txBox="1"/>
          <p:nvPr/>
        </p:nvSpPr>
        <p:spPr>
          <a:xfrm>
            <a:off x="327240" y="1468080"/>
            <a:ext cx="6115320" cy="4703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By the King‘s proclamation on 7th September 1850., </a:t>
            </a:r>
            <a:r>
              <a:rPr b="0" i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„The free royal borrough of Gradec, Kaptol, Nova Ves, Vlaška street, their suburbs and villages” </a:t>
            </a: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were unified to form Zagreb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The new center of municipal life was in the Lower Town, from the Ban Jelačić Square in the north to the railway line in the south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4" name="Google Shape;364;p17"/>
          <p:cNvSpPr/>
          <p:nvPr/>
        </p:nvSpPr>
        <p:spPr>
          <a:xfrm>
            <a:off x="5954400" y="-86040"/>
            <a:ext cx="282960" cy="1724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000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1" lang="en-US" sz="1100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'</a:t>
            </a:r>
            <a:r>
              <a:rPr b="0" lang="en-US" sz="800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b="0" sz="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6640" y="4674600"/>
            <a:ext cx="3244680" cy="210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75360" y="1509120"/>
            <a:ext cx="4003200" cy="270648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7"/>
          <p:cNvSpPr/>
          <p:nvPr/>
        </p:nvSpPr>
        <p:spPr>
          <a:xfrm>
            <a:off x="7592040" y="4215960"/>
            <a:ext cx="527472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Ban Jelačić square in the late 19th century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7240" y="3908520"/>
            <a:ext cx="5858640" cy="19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7"/>
          <p:cNvSpPr/>
          <p:nvPr/>
        </p:nvSpPr>
        <p:spPr>
          <a:xfrm>
            <a:off x="9877320" y="5519880"/>
            <a:ext cx="198720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Kamenita gate leading to Gradec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7"/>
          <p:cNvSpPr/>
          <p:nvPr/>
        </p:nvSpPr>
        <p:spPr>
          <a:xfrm>
            <a:off x="813600" y="6006600"/>
            <a:ext cx="409356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Panoramic view of Zagreb in 1880.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8"/>
          <p:cNvSpPr txBox="1"/>
          <p:nvPr/>
        </p:nvSpPr>
        <p:spPr>
          <a:xfrm>
            <a:off x="226440" y="184680"/>
            <a:ext cx="10901520" cy="1484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The rapid growth of Zagreb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6" name="Google Shape;376;p18"/>
          <p:cNvSpPr txBox="1"/>
          <p:nvPr/>
        </p:nvSpPr>
        <p:spPr>
          <a:xfrm>
            <a:off x="153000" y="1432080"/>
            <a:ext cx="8397000" cy="4686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After the 1880. earthquake, Zagreb experienced a rapid growth – many historic buildings were constructed, and Zagreb began to look like a city: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77" name="Google Shape;37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6480" y="630720"/>
            <a:ext cx="3092040" cy="270036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8"/>
          <p:cNvSpPr/>
          <p:nvPr/>
        </p:nvSpPr>
        <p:spPr>
          <a:xfrm>
            <a:off x="6923520" y="2592360"/>
            <a:ext cx="227520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The new cathedral, finished in 1906.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83760" y="3901320"/>
            <a:ext cx="4031280" cy="23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8"/>
          <p:cNvSpPr/>
          <p:nvPr/>
        </p:nvSpPr>
        <p:spPr>
          <a:xfrm>
            <a:off x="7424280" y="6282000"/>
            <a:ext cx="4767480" cy="36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The Main railway station, finished in 1892</a:t>
            </a:r>
            <a:r>
              <a:rPr b="0" lang="en-US" sz="1800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5000" y="3939840"/>
            <a:ext cx="3556080" cy="241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8"/>
          <p:cNvSpPr/>
          <p:nvPr/>
        </p:nvSpPr>
        <p:spPr>
          <a:xfrm>
            <a:off x="3619440" y="3013560"/>
            <a:ext cx="2382120" cy="820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Arrival of the tram – sign of a modern city of the 20th century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9520" y="2982240"/>
            <a:ext cx="3333240" cy="26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8"/>
          <p:cNvSpPr/>
          <p:nvPr/>
        </p:nvSpPr>
        <p:spPr>
          <a:xfrm>
            <a:off x="226440" y="5813640"/>
            <a:ext cx="280152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Ilica – Zagreb main street in the Lower Town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"/>
          <p:cNvSpPr txBox="1"/>
          <p:nvPr/>
        </p:nvSpPr>
        <p:spPr>
          <a:xfrm>
            <a:off x="310320" y="80640"/>
            <a:ext cx="107924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Cultural heritage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0" name="Google Shape;390;p19"/>
          <p:cNvSpPr txBox="1"/>
          <p:nvPr/>
        </p:nvSpPr>
        <p:spPr>
          <a:xfrm>
            <a:off x="208800" y="1434600"/>
            <a:ext cx="7423920" cy="4309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Zagreb has a unique urban plan consisting of its Upper and Lower Town and the Novi (New) Zagreb on the right bank of the river Sava on which Zagreb is situated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It is the home of many beautifull buildings and parks: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91" name="Google Shape;39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3080" y="371160"/>
            <a:ext cx="4194000" cy="279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1240" y="3656520"/>
            <a:ext cx="3875040" cy="258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0200" y="3043800"/>
            <a:ext cx="3936240" cy="29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88200" y="3904200"/>
            <a:ext cx="3224520" cy="220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9"/>
          <p:cNvSpPr/>
          <p:nvPr/>
        </p:nvSpPr>
        <p:spPr>
          <a:xfrm>
            <a:off x="7715160" y="3176640"/>
            <a:ext cx="293580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Upper and Lower Town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9"/>
          <p:cNvSpPr/>
          <p:nvPr/>
        </p:nvSpPr>
        <p:spPr>
          <a:xfrm>
            <a:off x="310320" y="6055200"/>
            <a:ext cx="261684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Ban Jelačić square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9"/>
          <p:cNvSpPr/>
          <p:nvPr/>
        </p:nvSpPr>
        <p:spPr>
          <a:xfrm>
            <a:off x="8128800" y="6317640"/>
            <a:ext cx="244908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King Tomislav square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07400" y="556200"/>
            <a:ext cx="4063320" cy="282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7320" y="3962160"/>
            <a:ext cx="3848760" cy="23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8120" y="3799440"/>
            <a:ext cx="3267000" cy="217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7920" y="1082160"/>
            <a:ext cx="3097440" cy="213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1040" y="382320"/>
            <a:ext cx="3848760" cy="25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0"/>
          <p:cNvSpPr/>
          <p:nvPr/>
        </p:nvSpPr>
        <p:spPr>
          <a:xfrm>
            <a:off x="221040" y="3022920"/>
            <a:ext cx="193752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Radi</a:t>
            </a:r>
            <a:r>
              <a:rPr b="1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ć</a:t>
            </a: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eva street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20"/>
          <p:cNvSpPr/>
          <p:nvPr/>
        </p:nvSpPr>
        <p:spPr>
          <a:xfrm>
            <a:off x="4614120" y="3361680"/>
            <a:ext cx="211356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St. Mark church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20"/>
          <p:cNvSpPr/>
          <p:nvPr/>
        </p:nvSpPr>
        <p:spPr>
          <a:xfrm>
            <a:off x="9764640" y="3461040"/>
            <a:ext cx="195444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Zrinjevac park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0"/>
          <p:cNvSpPr/>
          <p:nvPr/>
        </p:nvSpPr>
        <p:spPr>
          <a:xfrm>
            <a:off x="1541160" y="6046200"/>
            <a:ext cx="219744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Heritage tram and the Zagreb funicular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64800" y="3962160"/>
            <a:ext cx="3738600" cy="210492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0"/>
          <p:cNvSpPr/>
          <p:nvPr/>
        </p:nvSpPr>
        <p:spPr>
          <a:xfrm>
            <a:off x="8288280" y="6046200"/>
            <a:ext cx="253296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Grič tunnel under the Upper Town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"/>
          <p:cNvSpPr txBox="1"/>
          <p:nvPr/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Where are we? </a:t>
            </a:r>
            <a:endParaRPr b="0" i="0" sz="48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4" name="Google Shape;194;p2"/>
          <p:cNvSpPr txBox="1"/>
          <p:nvPr/>
        </p:nvSpPr>
        <p:spPr>
          <a:xfrm>
            <a:off x="6364080" y="2194560"/>
            <a:ext cx="475452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Croatia is a medium size European country</a:t>
            </a:r>
            <a:endParaRPr b="0" i="0" sz="20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Country position is Central European and Mediterranean, as well as Pannonian Adriatic</a:t>
            </a:r>
            <a:endParaRPr b="0" i="0" sz="20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The 45th parallel of the northern latitude runs  through Croatia</a:t>
            </a:r>
            <a:endParaRPr b="0" i="0" sz="20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5" name="Google Shape;19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760" y="1888560"/>
            <a:ext cx="4763520" cy="476352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"/>
          <p:cNvSpPr/>
          <p:nvPr/>
        </p:nvSpPr>
        <p:spPr>
          <a:xfrm>
            <a:off x="545400" y="2245680"/>
            <a:ext cx="2303280" cy="1333440"/>
          </a:xfrm>
          <a:custGeom>
            <a:rect b="b" l="l" r="r" t="t"/>
            <a:pathLst>
              <a:path extrusionOk="0" h="1333849" w="2303552">
                <a:moveTo>
                  <a:pt x="125883" y="1283515"/>
                </a:moveTo>
                <a:cubicBezTo>
                  <a:pt x="139865" y="1286311"/>
                  <a:pt x="155075" y="1285527"/>
                  <a:pt x="167828" y="1291904"/>
                </a:cubicBezTo>
                <a:cubicBezTo>
                  <a:pt x="178439" y="1297210"/>
                  <a:pt x="181485" y="1314194"/>
                  <a:pt x="192995" y="1317071"/>
                </a:cubicBezTo>
                <a:cubicBezTo>
                  <a:pt x="206828" y="1320529"/>
                  <a:pt x="220958" y="1311478"/>
                  <a:pt x="234940" y="1308682"/>
                </a:cubicBezTo>
                <a:cubicBezTo>
                  <a:pt x="243329" y="1303089"/>
                  <a:pt x="250667" y="1295444"/>
                  <a:pt x="260107" y="1291904"/>
                </a:cubicBezTo>
                <a:cubicBezTo>
                  <a:pt x="299013" y="1277314"/>
                  <a:pt x="305091" y="1284123"/>
                  <a:pt x="343997" y="1291904"/>
                </a:cubicBezTo>
                <a:cubicBezTo>
                  <a:pt x="346793" y="1300293"/>
                  <a:pt x="346133" y="1310818"/>
                  <a:pt x="352386" y="1317071"/>
                </a:cubicBezTo>
                <a:cubicBezTo>
                  <a:pt x="369235" y="1333920"/>
                  <a:pt x="394081" y="1321328"/>
                  <a:pt x="411109" y="1317071"/>
                </a:cubicBezTo>
                <a:cubicBezTo>
                  <a:pt x="417168" y="1311012"/>
                  <a:pt x="448702" y="1276188"/>
                  <a:pt x="461443" y="1275126"/>
                </a:cubicBezTo>
                <a:cubicBezTo>
                  <a:pt x="486677" y="1273023"/>
                  <a:pt x="511777" y="1280719"/>
                  <a:pt x="536944" y="1283515"/>
                </a:cubicBezTo>
                <a:cubicBezTo>
                  <a:pt x="545333" y="1286311"/>
                  <a:pt x="553268" y="1291904"/>
                  <a:pt x="562111" y="1291904"/>
                </a:cubicBezTo>
                <a:cubicBezTo>
                  <a:pt x="654215" y="1291904"/>
                  <a:pt x="652303" y="1290328"/>
                  <a:pt x="713113" y="1275126"/>
                </a:cubicBezTo>
                <a:cubicBezTo>
                  <a:pt x="721502" y="1269533"/>
                  <a:pt x="729262" y="1262857"/>
                  <a:pt x="738280" y="1258348"/>
                </a:cubicBezTo>
                <a:cubicBezTo>
                  <a:pt x="746189" y="1254393"/>
                  <a:pt x="756542" y="1255483"/>
                  <a:pt x="763447" y="1249959"/>
                </a:cubicBezTo>
                <a:cubicBezTo>
                  <a:pt x="806585" y="1215448"/>
                  <a:pt x="758219" y="1236099"/>
                  <a:pt x="788614" y="1199625"/>
                </a:cubicBezTo>
                <a:cubicBezTo>
                  <a:pt x="797565" y="1188884"/>
                  <a:pt x="812283" y="1184344"/>
                  <a:pt x="822170" y="1174458"/>
                </a:cubicBezTo>
                <a:cubicBezTo>
                  <a:pt x="832056" y="1164572"/>
                  <a:pt x="835704" y="1148658"/>
                  <a:pt x="847337" y="1140903"/>
                </a:cubicBezTo>
                <a:cubicBezTo>
                  <a:pt x="862052" y="1131093"/>
                  <a:pt x="897671" y="1124125"/>
                  <a:pt x="897671" y="1124125"/>
                </a:cubicBezTo>
                <a:cubicBezTo>
                  <a:pt x="968977" y="1147894"/>
                  <a:pt x="861320" y="1104551"/>
                  <a:pt x="939616" y="1182847"/>
                </a:cubicBezTo>
                <a:lnTo>
                  <a:pt x="964783" y="1208014"/>
                </a:lnTo>
                <a:cubicBezTo>
                  <a:pt x="959190" y="1216403"/>
                  <a:pt x="940132" y="1226883"/>
                  <a:pt x="948005" y="1233181"/>
                </a:cubicBezTo>
                <a:cubicBezTo>
                  <a:pt x="963445" y="1245533"/>
                  <a:pt x="989042" y="1232727"/>
                  <a:pt x="1006728" y="1241570"/>
                </a:cubicBezTo>
                <a:cubicBezTo>
                  <a:pt x="1014637" y="1245525"/>
                  <a:pt x="1011162" y="1258828"/>
                  <a:pt x="1015117" y="1266737"/>
                </a:cubicBezTo>
                <a:cubicBezTo>
                  <a:pt x="1030295" y="1297093"/>
                  <a:pt x="1028035" y="1290617"/>
                  <a:pt x="1057061" y="1300293"/>
                </a:cubicBezTo>
                <a:cubicBezTo>
                  <a:pt x="1065450" y="1297497"/>
                  <a:pt x="1075975" y="1298157"/>
                  <a:pt x="1082228" y="1291904"/>
                </a:cubicBezTo>
                <a:cubicBezTo>
                  <a:pt x="1088481" y="1285651"/>
                  <a:pt x="1086662" y="1274646"/>
                  <a:pt x="1090617" y="1266737"/>
                </a:cubicBezTo>
                <a:cubicBezTo>
                  <a:pt x="1105795" y="1236381"/>
                  <a:pt x="1103535" y="1242857"/>
                  <a:pt x="1132562" y="1233181"/>
                </a:cubicBezTo>
                <a:cubicBezTo>
                  <a:pt x="1140951" y="1235977"/>
                  <a:pt x="1149999" y="1237276"/>
                  <a:pt x="1157729" y="1241570"/>
                </a:cubicBezTo>
                <a:cubicBezTo>
                  <a:pt x="1175356" y="1251363"/>
                  <a:pt x="1191285" y="1263941"/>
                  <a:pt x="1208063" y="1275126"/>
                </a:cubicBezTo>
                <a:lnTo>
                  <a:pt x="1233230" y="1291904"/>
                </a:lnTo>
                <a:cubicBezTo>
                  <a:pt x="1241619" y="1297497"/>
                  <a:pt x="1248832" y="1305494"/>
                  <a:pt x="1258397" y="1308682"/>
                </a:cubicBezTo>
                <a:lnTo>
                  <a:pt x="1308731" y="1325460"/>
                </a:lnTo>
                <a:lnTo>
                  <a:pt x="1333898" y="1333849"/>
                </a:lnTo>
                <a:cubicBezTo>
                  <a:pt x="1350425" y="1325585"/>
                  <a:pt x="1373224" y="1312209"/>
                  <a:pt x="1392621" y="1308682"/>
                </a:cubicBezTo>
                <a:cubicBezTo>
                  <a:pt x="1414802" y="1304649"/>
                  <a:pt x="1437362" y="1303089"/>
                  <a:pt x="1459733" y="1300293"/>
                </a:cubicBezTo>
                <a:cubicBezTo>
                  <a:pt x="1452910" y="1279824"/>
                  <a:pt x="1450828" y="1266221"/>
                  <a:pt x="1434566" y="1249959"/>
                </a:cubicBezTo>
                <a:cubicBezTo>
                  <a:pt x="1427437" y="1242830"/>
                  <a:pt x="1417788" y="1238774"/>
                  <a:pt x="1409399" y="1233181"/>
                </a:cubicBezTo>
                <a:cubicBezTo>
                  <a:pt x="1399818" y="1204438"/>
                  <a:pt x="1388444" y="1182820"/>
                  <a:pt x="1409399" y="1149292"/>
                </a:cubicBezTo>
                <a:cubicBezTo>
                  <a:pt x="1415510" y="1139515"/>
                  <a:pt x="1431770" y="1143699"/>
                  <a:pt x="1442955" y="1140903"/>
                </a:cubicBezTo>
                <a:cubicBezTo>
                  <a:pt x="1448548" y="1132514"/>
                  <a:pt x="1458482" y="1125740"/>
                  <a:pt x="1459733" y="1115736"/>
                </a:cubicBezTo>
                <a:cubicBezTo>
                  <a:pt x="1468852" y="1042782"/>
                  <a:pt x="1408612" y="1070230"/>
                  <a:pt x="1350676" y="1065402"/>
                </a:cubicBezTo>
                <a:cubicBezTo>
                  <a:pt x="1359065" y="1057013"/>
                  <a:pt x="1365472" y="1045997"/>
                  <a:pt x="1375843" y="1040235"/>
                </a:cubicBezTo>
                <a:cubicBezTo>
                  <a:pt x="1392554" y="1030951"/>
                  <a:pt x="1438070" y="1020484"/>
                  <a:pt x="1459733" y="1015068"/>
                </a:cubicBezTo>
                <a:lnTo>
                  <a:pt x="1510067" y="981512"/>
                </a:lnTo>
                <a:cubicBezTo>
                  <a:pt x="1518456" y="975919"/>
                  <a:pt x="1525253" y="966160"/>
                  <a:pt x="1535234" y="964734"/>
                </a:cubicBezTo>
                <a:cubicBezTo>
                  <a:pt x="1554808" y="961938"/>
                  <a:pt x="1574503" y="959882"/>
                  <a:pt x="1593957" y="956345"/>
                </a:cubicBezTo>
                <a:cubicBezTo>
                  <a:pt x="1605301" y="954283"/>
                  <a:pt x="1616258" y="950457"/>
                  <a:pt x="1627513" y="947956"/>
                </a:cubicBezTo>
                <a:cubicBezTo>
                  <a:pt x="1641432" y="944863"/>
                  <a:pt x="1655476" y="942363"/>
                  <a:pt x="1669458" y="939567"/>
                </a:cubicBezTo>
                <a:cubicBezTo>
                  <a:pt x="1678800" y="911541"/>
                  <a:pt x="1679214" y="912445"/>
                  <a:pt x="1686236" y="880844"/>
                </a:cubicBezTo>
                <a:cubicBezTo>
                  <a:pt x="1689329" y="866925"/>
                  <a:pt x="1689618" y="852250"/>
                  <a:pt x="1694625" y="838899"/>
                </a:cubicBezTo>
                <a:cubicBezTo>
                  <a:pt x="1698165" y="829459"/>
                  <a:pt x="1705810" y="822121"/>
                  <a:pt x="1711403" y="813732"/>
                </a:cubicBezTo>
                <a:cubicBezTo>
                  <a:pt x="1705779" y="779987"/>
                  <a:pt x="1709828" y="761823"/>
                  <a:pt x="1686236" y="738231"/>
                </a:cubicBezTo>
                <a:cubicBezTo>
                  <a:pt x="1679107" y="731102"/>
                  <a:pt x="1669458" y="727046"/>
                  <a:pt x="1661069" y="721453"/>
                </a:cubicBezTo>
                <a:cubicBezTo>
                  <a:pt x="1655476" y="713064"/>
                  <a:pt x="1648800" y="705304"/>
                  <a:pt x="1644291" y="696286"/>
                </a:cubicBezTo>
                <a:cubicBezTo>
                  <a:pt x="1631377" y="670459"/>
                  <a:pt x="1630787" y="639404"/>
                  <a:pt x="1644291" y="612396"/>
                </a:cubicBezTo>
                <a:cubicBezTo>
                  <a:pt x="1648246" y="604487"/>
                  <a:pt x="1660955" y="606436"/>
                  <a:pt x="1669458" y="604007"/>
                </a:cubicBezTo>
                <a:cubicBezTo>
                  <a:pt x="1697101" y="596109"/>
                  <a:pt x="1716127" y="592995"/>
                  <a:pt x="1744959" y="587229"/>
                </a:cubicBezTo>
                <a:cubicBezTo>
                  <a:pt x="1753348" y="590025"/>
                  <a:pt x="1762217" y="599573"/>
                  <a:pt x="1770126" y="595618"/>
                </a:cubicBezTo>
                <a:cubicBezTo>
                  <a:pt x="1778035" y="591663"/>
                  <a:pt x="1772991" y="577356"/>
                  <a:pt x="1778515" y="570451"/>
                </a:cubicBezTo>
                <a:cubicBezTo>
                  <a:pt x="1784813" y="562578"/>
                  <a:pt x="1794469" y="557768"/>
                  <a:pt x="1803682" y="553673"/>
                </a:cubicBezTo>
                <a:cubicBezTo>
                  <a:pt x="1843564" y="535948"/>
                  <a:pt x="1862143" y="535541"/>
                  <a:pt x="1904350" y="528506"/>
                </a:cubicBezTo>
                <a:cubicBezTo>
                  <a:pt x="1912739" y="520117"/>
                  <a:pt x="1921922" y="512453"/>
                  <a:pt x="1929517" y="503339"/>
                </a:cubicBezTo>
                <a:cubicBezTo>
                  <a:pt x="1935972" y="495594"/>
                  <a:pt x="1939166" y="485301"/>
                  <a:pt x="1946295" y="478172"/>
                </a:cubicBezTo>
                <a:cubicBezTo>
                  <a:pt x="1971689" y="452778"/>
                  <a:pt x="1976222" y="454214"/>
                  <a:pt x="2005017" y="444616"/>
                </a:cubicBezTo>
                <a:cubicBezTo>
                  <a:pt x="2017741" y="453099"/>
                  <a:pt x="2037985" y="469783"/>
                  <a:pt x="2055351" y="469783"/>
                </a:cubicBezTo>
                <a:cubicBezTo>
                  <a:pt x="2066881" y="469783"/>
                  <a:pt x="2077722" y="464190"/>
                  <a:pt x="2088907" y="461394"/>
                </a:cubicBezTo>
                <a:cubicBezTo>
                  <a:pt x="2097296" y="455801"/>
                  <a:pt x="2107776" y="452489"/>
                  <a:pt x="2114074" y="444616"/>
                </a:cubicBezTo>
                <a:cubicBezTo>
                  <a:pt x="2131444" y="422904"/>
                  <a:pt x="2110954" y="411962"/>
                  <a:pt x="2139241" y="394282"/>
                </a:cubicBezTo>
                <a:cubicBezTo>
                  <a:pt x="2154238" y="384909"/>
                  <a:pt x="2174860" y="387314"/>
                  <a:pt x="2189575" y="377504"/>
                </a:cubicBezTo>
                <a:cubicBezTo>
                  <a:pt x="2197964" y="371911"/>
                  <a:pt x="2204961" y="363171"/>
                  <a:pt x="2214742" y="360726"/>
                </a:cubicBezTo>
                <a:cubicBezTo>
                  <a:pt x="2239308" y="354585"/>
                  <a:pt x="2265076" y="355133"/>
                  <a:pt x="2290243" y="352337"/>
                </a:cubicBezTo>
                <a:cubicBezTo>
                  <a:pt x="2299932" y="323269"/>
                  <a:pt x="2314590" y="291361"/>
                  <a:pt x="2290243" y="260058"/>
                </a:cubicBezTo>
                <a:cubicBezTo>
                  <a:pt x="2279800" y="246632"/>
                  <a:pt x="2256687" y="254465"/>
                  <a:pt x="2239909" y="251669"/>
                </a:cubicBezTo>
                <a:cubicBezTo>
                  <a:pt x="2222449" y="181833"/>
                  <a:pt x="2243709" y="250881"/>
                  <a:pt x="2214742" y="192947"/>
                </a:cubicBezTo>
                <a:cubicBezTo>
                  <a:pt x="2204610" y="172684"/>
                  <a:pt x="2209610" y="158641"/>
                  <a:pt x="2189575" y="142613"/>
                </a:cubicBezTo>
                <a:cubicBezTo>
                  <a:pt x="2182670" y="137089"/>
                  <a:pt x="2172797" y="137020"/>
                  <a:pt x="2164408" y="134224"/>
                </a:cubicBezTo>
                <a:cubicBezTo>
                  <a:pt x="2161612" y="106261"/>
                  <a:pt x="2160292" y="78110"/>
                  <a:pt x="2156019" y="50334"/>
                </a:cubicBezTo>
                <a:cubicBezTo>
                  <a:pt x="2154674" y="41594"/>
                  <a:pt x="2152535" y="32525"/>
                  <a:pt x="2147630" y="25167"/>
                </a:cubicBezTo>
                <a:cubicBezTo>
                  <a:pt x="2141049" y="15296"/>
                  <a:pt x="2130852" y="8389"/>
                  <a:pt x="2122463" y="0"/>
                </a:cubicBezTo>
                <a:cubicBezTo>
                  <a:pt x="2022684" y="24945"/>
                  <a:pt x="2078331" y="14863"/>
                  <a:pt x="1954683" y="25167"/>
                </a:cubicBezTo>
                <a:cubicBezTo>
                  <a:pt x="1946294" y="27963"/>
                  <a:pt x="1936874" y="28651"/>
                  <a:pt x="1929517" y="33556"/>
                </a:cubicBezTo>
                <a:cubicBezTo>
                  <a:pt x="1875901" y="69301"/>
                  <a:pt x="1900616" y="114733"/>
                  <a:pt x="1895961" y="184558"/>
                </a:cubicBezTo>
                <a:cubicBezTo>
                  <a:pt x="1887572" y="181762"/>
                  <a:pt x="1879297" y="178598"/>
                  <a:pt x="1870794" y="176169"/>
                </a:cubicBezTo>
                <a:cubicBezTo>
                  <a:pt x="1859708" y="173002"/>
                  <a:pt x="1847835" y="172322"/>
                  <a:pt x="1837238" y="167780"/>
                </a:cubicBezTo>
                <a:cubicBezTo>
                  <a:pt x="1827971" y="163808"/>
                  <a:pt x="1820460" y="156595"/>
                  <a:pt x="1812071" y="151002"/>
                </a:cubicBezTo>
                <a:cubicBezTo>
                  <a:pt x="1767330" y="153798"/>
                  <a:pt x="1722127" y="152399"/>
                  <a:pt x="1677847" y="159391"/>
                </a:cubicBezTo>
                <a:cubicBezTo>
                  <a:pt x="1667888" y="160963"/>
                  <a:pt x="1661698" y="171660"/>
                  <a:pt x="1652680" y="176169"/>
                </a:cubicBezTo>
                <a:cubicBezTo>
                  <a:pt x="1644771" y="180124"/>
                  <a:pt x="1635422" y="180603"/>
                  <a:pt x="1627513" y="184558"/>
                </a:cubicBezTo>
                <a:cubicBezTo>
                  <a:pt x="1618495" y="189067"/>
                  <a:pt x="1611100" y="196334"/>
                  <a:pt x="1602346" y="201336"/>
                </a:cubicBezTo>
                <a:cubicBezTo>
                  <a:pt x="1591488" y="207541"/>
                  <a:pt x="1579514" y="211680"/>
                  <a:pt x="1568790" y="218114"/>
                </a:cubicBezTo>
                <a:cubicBezTo>
                  <a:pt x="1551499" y="228488"/>
                  <a:pt x="1518456" y="251669"/>
                  <a:pt x="1518456" y="251669"/>
                </a:cubicBezTo>
                <a:cubicBezTo>
                  <a:pt x="1510067" y="246077"/>
                  <a:pt x="1499587" y="242765"/>
                  <a:pt x="1493289" y="234892"/>
                </a:cubicBezTo>
                <a:cubicBezTo>
                  <a:pt x="1460749" y="194218"/>
                  <a:pt x="1514644" y="219640"/>
                  <a:pt x="1459733" y="201336"/>
                </a:cubicBezTo>
                <a:cubicBezTo>
                  <a:pt x="1364658" y="204132"/>
                  <a:pt x="1269485" y="204591"/>
                  <a:pt x="1174507" y="209725"/>
                </a:cubicBezTo>
                <a:cubicBezTo>
                  <a:pt x="1165677" y="210202"/>
                  <a:pt x="1157249" y="214159"/>
                  <a:pt x="1149340" y="218114"/>
                </a:cubicBezTo>
                <a:cubicBezTo>
                  <a:pt x="1140322" y="222623"/>
                  <a:pt x="1132562" y="229299"/>
                  <a:pt x="1124173" y="234892"/>
                </a:cubicBezTo>
                <a:cubicBezTo>
                  <a:pt x="1118580" y="243281"/>
                  <a:pt x="1115268" y="253760"/>
                  <a:pt x="1107395" y="260058"/>
                </a:cubicBezTo>
                <a:cubicBezTo>
                  <a:pt x="1100490" y="265582"/>
                  <a:pt x="1090137" y="264492"/>
                  <a:pt x="1082228" y="268447"/>
                </a:cubicBezTo>
                <a:cubicBezTo>
                  <a:pt x="1073210" y="272956"/>
                  <a:pt x="1065450" y="279632"/>
                  <a:pt x="1057061" y="285225"/>
                </a:cubicBezTo>
                <a:cubicBezTo>
                  <a:pt x="1031894" y="322976"/>
                  <a:pt x="1033293" y="334860"/>
                  <a:pt x="998339" y="352337"/>
                </a:cubicBezTo>
                <a:cubicBezTo>
                  <a:pt x="990430" y="356292"/>
                  <a:pt x="981561" y="357930"/>
                  <a:pt x="973172" y="360726"/>
                </a:cubicBezTo>
                <a:cubicBezTo>
                  <a:pt x="969044" y="368983"/>
                  <a:pt x="949497" y="411544"/>
                  <a:pt x="939616" y="419449"/>
                </a:cubicBezTo>
                <a:cubicBezTo>
                  <a:pt x="932711" y="424973"/>
                  <a:pt x="922577" y="424355"/>
                  <a:pt x="914449" y="427838"/>
                </a:cubicBezTo>
                <a:cubicBezTo>
                  <a:pt x="853668" y="453887"/>
                  <a:pt x="909656" y="438863"/>
                  <a:pt x="838948" y="453005"/>
                </a:cubicBezTo>
                <a:cubicBezTo>
                  <a:pt x="833355" y="444616"/>
                  <a:pt x="828625" y="435583"/>
                  <a:pt x="822170" y="427838"/>
                </a:cubicBezTo>
                <a:cubicBezTo>
                  <a:pt x="755443" y="347765"/>
                  <a:pt x="717464" y="399830"/>
                  <a:pt x="562111" y="394282"/>
                </a:cubicBezTo>
                <a:cubicBezTo>
                  <a:pt x="539600" y="389780"/>
                  <a:pt x="488078" y="381279"/>
                  <a:pt x="469832" y="369115"/>
                </a:cubicBezTo>
                <a:cubicBezTo>
                  <a:pt x="461443" y="363522"/>
                  <a:pt x="454594" y="354089"/>
                  <a:pt x="444665" y="352337"/>
                </a:cubicBezTo>
                <a:cubicBezTo>
                  <a:pt x="406014" y="345516"/>
                  <a:pt x="366368" y="346744"/>
                  <a:pt x="327219" y="343948"/>
                </a:cubicBezTo>
                <a:cubicBezTo>
                  <a:pt x="299256" y="346744"/>
                  <a:pt x="267038" y="337249"/>
                  <a:pt x="243329" y="352337"/>
                </a:cubicBezTo>
                <a:cubicBezTo>
                  <a:pt x="228979" y="361469"/>
                  <a:pt x="244694" y="388736"/>
                  <a:pt x="234940" y="402671"/>
                </a:cubicBezTo>
                <a:cubicBezTo>
                  <a:pt x="204830" y="445685"/>
                  <a:pt x="152794" y="439762"/>
                  <a:pt x="109106" y="444616"/>
                </a:cubicBezTo>
                <a:lnTo>
                  <a:pt x="58772" y="478172"/>
                </a:lnTo>
                <a:cubicBezTo>
                  <a:pt x="50383" y="483765"/>
                  <a:pt x="43170" y="491762"/>
                  <a:pt x="33605" y="494950"/>
                </a:cubicBezTo>
                <a:lnTo>
                  <a:pt x="8438" y="503339"/>
                </a:lnTo>
                <a:cubicBezTo>
                  <a:pt x="5642" y="511728"/>
                  <a:pt x="49" y="519663"/>
                  <a:pt x="49" y="528506"/>
                </a:cubicBezTo>
                <a:cubicBezTo>
                  <a:pt x="49" y="556609"/>
                  <a:pt x="-1166" y="585985"/>
                  <a:pt x="8438" y="612396"/>
                </a:cubicBezTo>
                <a:cubicBezTo>
                  <a:pt x="11460" y="620706"/>
                  <a:pt x="24840" y="619616"/>
                  <a:pt x="33605" y="620785"/>
                </a:cubicBezTo>
                <a:cubicBezTo>
                  <a:pt x="66982" y="625235"/>
                  <a:pt x="100716" y="626378"/>
                  <a:pt x="134272" y="629174"/>
                </a:cubicBezTo>
                <a:cubicBezTo>
                  <a:pt x="142661" y="637563"/>
                  <a:pt x="156562" y="642831"/>
                  <a:pt x="159439" y="654341"/>
                </a:cubicBezTo>
                <a:cubicBezTo>
                  <a:pt x="168390" y="690147"/>
                  <a:pt x="149254" y="699709"/>
                  <a:pt x="125883" y="713064"/>
                </a:cubicBezTo>
                <a:cubicBezTo>
                  <a:pt x="115025" y="719268"/>
                  <a:pt x="103513" y="724249"/>
                  <a:pt x="92328" y="729842"/>
                </a:cubicBezTo>
                <a:cubicBezTo>
                  <a:pt x="86735" y="738231"/>
                  <a:pt x="76976" y="745028"/>
                  <a:pt x="75550" y="755009"/>
                </a:cubicBezTo>
                <a:cubicBezTo>
                  <a:pt x="73919" y="766423"/>
                  <a:pt x="81678" y="777259"/>
                  <a:pt x="83939" y="788565"/>
                </a:cubicBezTo>
                <a:cubicBezTo>
                  <a:pt x="87275" y="805244"/>
                  <a:pt x="83889" y="824131"/>
                  <a:pt x="92328" y="838899"/>
                </a:cubicBezTo>
                <a:cubicBezTo>
                  <a:pt x="96715" y="846577"/>
                  <a:pt x="108863" y="845370"/>
                  <a:pt x="117495" y="847288"/>
                </a:cubicBezTo>
                <a:cubicBezTo>
                  <a:pt x="134099" y="850978"/>
                  <a:pt x="151050" y="852881"/>
                  <a:pt x="167828" y="855677"/>
                </a:cubicBezTo>
                <a:cubicBezTo>
                  <a:pt x="138517" y="899643"/>
                  <a:pt x="146136" y="876525"/>
                  <a:pt x="159439" y="956345"/>
                </a:cubicBezTo>
                <a:cubicBezTo>
                  <a:pt x="160893" y="965067"/>
                  <a:pt x="160632" y="976372"/>
                  <a:pt x="167828" y="981512"/>
                </a:cubicBezTo>
                <a:cubicBezTo>
                  <a:pt x="182219" y="991792"/>
                  <a:pt x="203447" y="988480"/>
                  <a:pt x="218162" y="998290"/>
                </a:cubicBezTo>
                <a:cubicBezTo>
                  <a:pt x="250687" y="1019973"/>
                  <a:pt x="233764" y="1011880"/>
                  <a:pt x="268496" y="1023457"/>
                </a:cubicBezTo>
                <a:cubicBezTo>
                  <a:pt x="274089" y="1031846"/>
                  <a:pt x="276724" y="1043280"/>
                  <a:pt x="285274" y="1048624"/>
                </a:cubicBezTo>
                <a:cubicBezTo>
                  <a:pt x="300271" y="1057997"/>
                  <a:pt x="320893" y="1055592"/>
                  <a:pt x="335608" y="1065402"/>
                </a:cubicBezTo>
                <a:lnTo>
                  <a:pt x="360775" y="1082180"/>
                </a:lnTo>
                <a:cubicBezTo>
                  <a:pt x="357979" y="1110143"/>
                  <a:pt x="373839" y="1147917"/>
                  <a:pt x="352386" y="1166069"/>
                </a:cubicBezTo>
                <a:cubicBezTo>
                  <a:pt x="264619" y="1240332"/>
                  <a:pt x="235368" y="1125407"/>
                  <a:pt x="260107" y="1199625"/>
                </a:cubicBezTo>
                <a:cubicBezTo>
                  <a:pt x="254514" y="1208014"/>
                  <a:pt x="251718" y="1219199"/>
                  <a:pt x="243329" y="1224792"/>
                </a:cubicBezTo>
                <a:cubicBezTo>
                  <a:pt x="232560" y="1231971"/>
                  <a:pt x="159439" y="1237970"/>
                  <a:pt x="159439" y="1249959"/>
                </a:cubicBezTo>
                <a:lnTo>
                  <a:pt x="125883" y="1283515"/>
                </a:lnTo>
                <a:close/>
              </a:path>
            </a:pathLst>
          </a:custGeom>
          <a:solidFill>
            <a:srgbClr val="568278"/>
          </a:solidFill>
          <a:ln cap="flat" cmpd="sng" w="25400">
            <a:solidFill>
              <a:srgbClr val="6C84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"/>
          <p:cNvSpPr/>
          <p:nvPr/>
        </p:nvSpPr>
        <p:spPr>
          <a:xfrm>
            <a:off x="4543920" y="2912400"/>
            <a:ext cx="613080" cy="2887200"/>
          </a:xfrm>
          <a:custGeom>
            <a:rect b="b" l="l" r="r" t="t"/>
            <a:pathLst>
              <a:path extrusionOk="0" h="2887660" w="613420">
                <a:moveTo>
                  <a:pt x="612397" y="2759978"/>
                </a:moveTo>
                <a:cubicBezTo>
                  <a:pt x="608203" y="3064778"/>
                  <a:pt x="592436" y="2729686"/>
                  <a:pt x="578841" y="2718033"/>
                </a:cubicBezTo>
                <a:cubicBezTo>
                  <a:pt x="572127" y="2712278"/>
                  <a:pt x="561032" y="2714549"/>
                  <a:pt x="553674" y="2709644"/>
                </a:cubicBezTo>
                <a:cubicBezTo>
                  <a:pt x="490834" y="2667751"/>
                  <a:pt x="563181" y="2696035"/>
                  <a:pt x="503340" y="2676088"/>
                </a:cubicBezTo>
                <a:cubicBezTo>
                  <a:pt x="494951" y="2667699"/>
                  <a:pt x="484754" y="2660792"/>
                  <a:pt x="478173" y="2650921"/>
                </a:cubicBezTo>
                <a:cubicBezTo>
                  <a:pt x="473268" y="2643563"/>
                  <a:pt x="472213" y="2634257"/>
                  <a:pt x="469784" y="2625754"/>
                </a:cubicBezTo>
                <a:cubicBezTo>
                  <a:pt x="466617" y="2614668"/>
                  <a:pt x="468597" y="2601201"/>
                  <a:pt x="461395" y="2592198"/>
                </a:cubicBezTo>
                <a:cubicBezTo>
                  <a:pt x="455871" y="2585293"/>
                  <a:pt x="444807" y="2585954"/>
                  <a:pt x="436228" y="2583809"/>
                </a:cubicBezTo>
                <a:cubicBezTo>
                  <a:pt x="422395" y="2580351"/>
                  <a:pt x="408265" y="2578216"/>
                  <a:pt x="394283" y="2575420"/>
                </a:cubicBezTo>
                <a:cubicBezTo>
                  <a:pt x="385894" y="2567031"/>
                  <a:pt x="376400" y="2559618"/>
                  <a:pt x="369116" y="2550253"/>
                </a:cubicBezTo>
                <a:cubicBezTo>
                  <a:pt x="351168" y="2527177"/>
                  <a:pt x="336764" y="2492332"/>
                  <a:pt x="310393" y="2474752"/>
                </a:cubicBezTo>
                <a:cubicBezTo>
                  <a:pt x="303035" y="2469847"/>
                  <a:pt x="293615" y="2469159"/>
                  <a:pt x="285226" y="2466363"/>
                </a:cubicBezTo>
                <a:cubicBezTo>
                  <a:pt x="283571" y="2463880"/>
                  <a:pt x="254071" y="2424413"/>
                  <a:pt x="260059" y="2416029"/>
                </a:cubicBezTo>
                <a:cubicBezTo>
                  <a:pt x="280387" y="2387570"/>
                  <a:pt x="330486" y="2375775"/>
                  <a:pt x="360727" y="2365695"/>
                </a:cubicBezTo>
                <a:lnTo>
                  <a:pt x="385894" y="2357306"/>
                </a:lnTo>
                <a:cubicBezTo>
                  <a:pt x="391487" y="2365695"/>
                  <a:pt x="394799" y="2376175"/>
                  <a:pt x="402672" y="2382473"/>
                </a:cubicBezTo>
                <a:cubicBezTo>
                  <a:pt x="422730" y="2398520"/>
                  <a:pt x="440182" y="2387776"/>
                  <a:pt x="461395" y="2382473"/>
                </a:cubicBezTo>
                <a:cubicBezTo>
                  <a:pt x="455802" y="2365695"/>
                  <a:pt x="429902" y="2341950"/>
                  <a:pt x="444617" y="2332140"/>
                </a:cubicBezTo>
                <a:lnTo>
                  <a:pt x="494951" y="2298584"/>
                </a:lnTo>
                <a:cubicBezTo>
                  <a:pt x="492155" y="2284602"/>
                  <a:pt x="493636" y="2269019"/>
                  <a:pt x="486562" y="2256639"/>
                </a:cubicBezTo>
                <a:cubicBezTo>
                  <a:pt x="481560" y="2247885"/>
                  <a:pt x="469140" y="2246316"/>
                  <a:pt x="461395" y="2239861"/>
                </a:cubicBezTo>
                <a:cubicBezTo>
                  <a:pt x="452281" y="2232266"/>
                  <a:pt x="443949" y="2223702"/>
                  <a:pt x="436228" y="2214694"/>
                </a:cubicBezTo>
                <a:cubicBezTo>
                  <a:pt x="427129" y="2204078"/>
                  <a:pt x="418471" y="2192994"/>
                  <a:pt x="411061" y="2181138"/>
                </a:cubicBezTo>
                <a:cubicBezTo>
                  <a:pt x="390548" y="2148317"/>
                  <a:pt x="400596" y="2150124"/>
                  <a:pt x="377505" y="2122415"/>
                </a:cubicBezTo>
                <a:cubicBezTo>
                  <a:pt x="344084" y="2082310"/>
                  <a:pt x="363165" y="2110465"/>
                  <a:pt x="327171" y="2080470"/>
                </a:cubicBezTo>
                <a:cubicBezTo>
                  <a:pt x="318057" y="2072875"/>
                  <a:pt x="310393" y="2063692"/>
                  <a:pt x="302004" y="2055303"/>
                </a:cubicBezTo>
                <a:cubicBezTo>
                  <a:pt x="299208" y="2044118"/>
                  <a:pt x="293615" y="2033277"/>
                  <a:pt x="293615" y="2021747"/>
                </a:cubicBezTo>
                <a:cubicBezTo>
                  <a:pt x="293615" y="1973507"/>
                  <a:pt x="332794" y="1999780"/>
                  <a:pt x="369116" y="2004969"/>
                </a:cubicBezTo>
                <a:cubicBezTo>
                  <a:pt x="385954" y="2007374"/>
                  <a:pt x="402672" y="2010562"/>
                  <a:pt x="419450" y="2013358"/>
                </a:cubicBezTo>
                <a:cubicBezTo>
                  <a:pt x="441821" y="2010562"/>
                  <a:pt x="464279" y="2008397"/>
                  <a:pt x="486562" y="2004969"/>
                </a:cubicBezTo>
                <a:cubicBezTo>
                  <a:pt x="500655" y="2002801"/>
                  <a:pt x="521433" y="2008960"/>
                  <a:pt x="528507" y="1996580"/>
                </a:cubicBezTo>
                <a:cubicBezTo>
                  <a:pt x="555279" y="1949729"/>
                  <a:pt x="517219" y="1945280"/>
                  <a:pt x="494951" y="1937857"/>
                </a:cubicBezTo>
                <a:cubicBezTo>
                  <a:pt x="489358" y="1921079"/>
                  <a:pt x="494951" y="1893116"/>
                  <a:pt x="478173" y="1887523"/>
                </a:cubicBezTo>
                <a:lnTo>
                  <a:pt x="427839" y="1870745"/>
                </a:lnTo>
                <a:lnTo>
                  <a:pt x="402672" y="1862356"/>
                </a:lnTo>
                <a:cubicBezTo>
                  <a:pt x="397079" y="1853967"/>
                  <a:pt x="389866" y="1846456"/>
                  <a:pt x="385894" y="1837189"/>
                </a:cubicBezTo>
                <a:cubicBezTo>
                  <a:pt x="381352" y="1826592"/>
                  <a:pt x="382047" y="1814230"/>
                  <a:pt x="377505" y="1803633"/>
                </a:cubicBezTo>
                <a:cubicBezTo>
                  <a:pt x="371957" y="1790688"/>
                  <a:pt x="346898" y="1759598"/>
                  <a:pt x="335560" y="1753299"/>
                </a:cubicBezTo>
                <a:cubicBezTo>
                  <a:pt x="312348" y="1740403"/>
                  <a:pt x="277571" y="1735902"/>
                  <a:pt x="251670" y="1728132"/>
                </a:cubicBezTo>
                <a:cubicBezTo>
                  <a:pt x="197216" y="1711796"/>
                  <a:pt x="212947" y="1719095"/>
                  <a:pt x="176169" y="1694576"/>
                </a:cubicBezTo>
                <a:cubicBezTo>
                  <a:pt x="173373" y="1686187"/>
                  <a:pt x="167780" y="1678252"/>
                  <a:pt x="167780" y="1669409"/>
                </a:cubicBezTo>
                <a:cubicBezTo>
                  <a:pt x="167780" y="1660566"/>
                  <a:pt x="174251" y="1652874"/>
                  <a:pt x="176169" y="1644242"/>
                </a:cubicBezTo>
                <a:cubicBezTo>
                  <a:pt x="179859" y="1627638"/>
                  <a:pt x="181762" y="1610686"/>
                  <a:pt x="184558" y="1593908"/>
                </a:cubicBezTo>
                <a:cubicBezTo>
                  <a:pt x="181762" y="1577130"/>
                  <a:pt x="168562" y="1558788"/>
                  <a:pt x="176169" y="1543574"/>
                </a:cubicBezTo>
                <a:cubicBezTo>
                  <a:pt x="185187" y="1525538"/>
                  <a:pt x="226503" y="1510018"/>
                  <a:pt x="226503" y="1510018"/>
                </a:cubicBezTo>
                <a:cubicBezTo>
                  <a:pt x="242906" y="1485413"/>
                  <a:pt x="244723" y="1487470"/>
                  <a:pt x="251670" y="1459684"/>
                </a:cubicBezTo>
                <a:cubicBezTo>
                  <a:pt x="255128" y="1445851"/>
                  <a:pt x="256601" y="1431573"/>
                  <a:pt x="260059" y="1417740"/>
                </a:cubicBezTo>
                <a:cubicBezTo>
                  <a:pt x="262204" y="1409161"/>
                  <a:pt x="262195" y="1398826"/>
                  <a:pt x="268448" y="1392573"/>
                </a:cubicBezTo>
                <a:cubicBezTo>
                  <a:pt x="274701" y="1386320"/>
                  <a:pt x="285226" y="1386980"/>
                  <a:pt x="293615" y="1384184"/>
                </a:cubicBezTo>
                <a:cubicBezTo>
                  <a:pt x="302004" y="1375795"/>
                  <a:pt x="311886" y="1368671"/>
                  <a:pt x="318782" y="1359017"/>
                </a:cubicBezTo>
                <a:cubicBezTo>
                  <a:pt x="326051" y="1348841"/>
                  <a:pt x="330634" y="1336955"/>
                  <a:pt x="335560" y="1325461"/>
                </a:cubicBezTo>
                <a:cubicBezTo>
                  <a:pt x="345233" y="1302890"/>
                  <a:pt x="347414" y="1282968"/>
                  <a:pt x="352338" y="1258349"/>
                </a:cubicBezTo>
                <a:cubicBezTo>
                  <a:pt x="349542" y="1238775"/>
                  <a:pt x="352792" y="1217312"/>
                  <a:pt x="343949" y="1199626"/>
                </a:cubicBezTo>
                <a:cubicBezTo>
                  <a:pt x="339994" y="1191717"/>
                  <a:pt x="326512" y="1195531"/>
                  <a:pt x="318782" y="1191237"/>
                </a:cubicBezTo>
                <a:cubicBezTo>
                  <a:pt x="301155" y="1181444"/>
                  <a:pt x="268448" y="1157681"/>
                  <a:pt x="268448" y="1157681"/>
                </a:cubicBezTo>
                <a:cubicBezTo>
                  <a:pt x="251670" y="1160477"/>
                  <a:pt x="234616" y="1161945"/>
                  <a:pt x="218114" y="1166070"/>
                </a:cubicBezTo>
                <a:cubicBezTo>
                  <a:pt x="78462" y="1200983"/>
                  <a:pt x="238367" y="1164912"/>
                  <a:pt x="134224" y="1199626"/>
                </a:cubicBezTo>
                <a:cubicBezTo>
                  <a:pt x="120697" y="1204135"/>
                  <a:pt x="106261" y="1205219"/>
                  <a:pt x="92279" y="1208015"/>
                </a:cubicBezTo>
                <a:cubicBezTo>
                  <a:pt x="106261" y="1166070"/>
                  <a:pt x="92279" y="1185644"/>
                  <a:pt x="151002" y="1166070"/>
                </a:cubicBezTo>
                <a:lnTo>
                  <a:pt x="176169" y="1157681"/>
                </a:lnTo>
                <a:cubicBezTo>
                  <a:pt x="187188" y="1113606"/>
                  <a:pt x="191538" y="1113366"/>
                  <a:pt x="176169" y="1057013"/>
                </a:cubicBezTo>
                <a:cubicBezTo>
                  <a:pt x="173516" y="1047286"/>
                  <a:pt x="164984" y="1040235"/>
                  <a:pt x="159391" y="1031846"/>
                </a:cubicBezTo>
                <a:cubicBezTo>
                  <a:pt x="162187" y="1001086"/>
                  <a:pt x="153967" y="967193"/>
                  <a:pt x="167780" y="939567"/>
                </a:cubicBezTo>
                <a:cubicBezTo>
                  <a:pt x="174157" y="926814"/>
                  <a:pt x="197861" y="939087"/>
                  <a:pt x="209725" y="931178"/>
                </a:cubicBezTo>
                <a:cubicBezTo>
                  <a:pt x="217083" y="926273"/>
                  <a:pt x="211861" y="912264"/>
                  <a:pt x="218114" y="906011"/>
                </a:cubicBezTo>
                <a:cubicBezTo>
                  <a:pt x="224367" y="899758"/>
                  <a:pt x="234892" y="900418"/>
                  <a:pt x="243281" y="897622"/>
                </a:cubicBezTo>
                <a:cubicBezTo>
                  <a:pt x="302004" y="917196"/>
                  <a:pt x="276837" y="919993"/>
                  <a:pt x="318782" y="906011"/>
                </a:cubicBezTo>
                <a:cubicBezTo>
                  <a:pt x="329967" y="908807"/>
                  <a:pt x="341741" y="909858"/>
                  <a:pt x="352338" y="914400"/>
                </a:cubicBezTo>
                <a:cubicBezTo>
                  <a:pt x="361605" y="918372"/>
                  <a:pt x="367560" y="929520"/>
                  <a:pt x="377505" y="931178"/>
                </a:cubicBezTo>
                <a:cubicBezTo>
                  <a:pt x="386227" y="932632"/>
                  <a:pt x="394283" y="925585"/>
                  <a:pt x="402672" y="922789"/>
                </a:cubicBezTo>
                <a:cubicBezTo>
                  <a:pt x="399876" y="903215"/>
                  <a:pt x="408265" y="878048"/>
                  <a:pt x="394283" y="864066"/>
                </a:cubicBezTo>
                <a:cubicBezTo>
                  <a:pt x="380301" y="850084"/>
                  <a:pt x="353629" y="863708"/>
                  <a:pt x="335560" y="855677"/>
                </a:cubicBezTo>
                <a:cubicBezTo>
                  <a:pt x="326347" y="851582"/>
                  <a:pt x="326655" y="836808"/>
                  <a:pt x="318782" y="830510"/>
                </a:cubicBezTo>
                <a:cubicBezTo>
                  <a:pt x="311877" y="824986"/>
                  <a:pt x="302286" y="823855"/>
                  <a:pt x="293615" y="822121"/>
                </a:cubicBezTo>
                <a:cubicBezTo>
                  <a:pt x="274226" y="818243"/>
                  <a:pt x="254466" y="816528"/>
                  <a:pt x="234892" y="813732"/>
                </a:cubicBezTo>
                <a:cubicBezTo>
                  <a:pt x="218114" y="808139"/>
                  <a:pt x="201716" y="801243"/>
                  <a:pt x="184558" y="796954"/>
                </a:cubicBezTo>
                <a:cubicBezTo>
                  <a:pt x="173807" y="794266"/>
                  <a:pt x="137870" y="786193"/>
                  <a:pt x="125835" y="780176"/>
                </a:cubicBezTo>
                <a:cubicBezTo>
                  <a:pt x="116817" y="775667"/>
                  <a:pt x="109057" y="768991"/>
                  <a:pt x="100668" y="763398"/>
                </a:cubicBezTo>
                <a:cubicBezTo>
                  <a:pt x="79582" y="700140"/>
                  <a:pt x="98215" y="778113"/>
                  <a:pt x="109057" y="713064"/>
                </a:cubicBezTo>
                <a:cubicBezTo>
                  <a:pt x="110511" y="704342"/>
                  <a:pt x="103464" y="696286"/>
                  <a:pt x="100668" y="687897"/>
                </a:cubicBezTo>
                <a:cubicBezTo>
                  <a:pt x="103464" y="659934"/>
                  <a:pt x="96489" y="629143"/>
                  <a:pt x="109057" y="604007"/>
                </a:cubicBezTo>
                <a:cubicBezTo>
                  <a:pt x="113566" y="594989"/>
                  <a:pt x="124243" y="619359"/>
                  <a:pt x="134224" y="620785"/>
                </a:cubicBezTo>
                <a:cubicBezTo>
                  <a:pt x="145638" y="622416"/>
                  <a:pt x="156595" y="615192"/>
                  <a:pt x="167780" y="612396"/>
                </a:cubicBezTo>
                <a:cubicBezTo>
                  <a:pt x="159391" y="606803"/>
                  <a:pt x="149742" y="602747"/>
                  <a:pt x="142613" y="595618"/>
                </a:cubicBezTo>
                <a:cubicBezTo>
                  <a:pt x="135484" y="588489"/>
                  <a:pt x="133708" y="576749"/>
                  <a:pt x="125835" y="570451"/>
                </a:cubicBezTo>
                <a:cubicBezTo>
                  <a:pt x="118930" y="564927"/>
                  <a:pt x="109057" y="564858"/>
                  <a:pt x="100668" y="562062"/>
                </a:cubicBezTo>
                <a:cubicBezTo>
                  <a:pt x="86686" y="564858"/>
                  <a:pt x="72433" y="574368"/>
                  <a:pt x="58723" y="570451"/>
                </a:cubicBezTo>
                <a:cubicBezTo>
                  <a:pt x="49029" y="567681"/>
                  <a:pt x="48400" y="553029"/>
                  <a:pt x="41945" y="545284"/>
                </a:cubicBezTo>
                <a:cubicBezTo>
                  <a:pt x="34350" y="536170"/>
                  <a:pt x="25167" y="528506"/>
                  <a:pt x="16778" y="520117"/>
                </a:cubicBezTo>
                <a:cubicBezTo>
                  <a:pt x="22371" y="511728"/>
                  <a:pt x="25167" y="500543"/>
                  <a:pt x="33556" y="494951"/>
                </a:cubicBezTo>
                <a:cubicBezTo>
                  <a:pt x="74303" y="467787"/>
                  <a:pt x="73903" y="513726"/>
                  <a:pt x="58723" y="453006"/>
                </a:cubicBezTo>
                <a:cubicBezTo>
                  <a:pt x="61519" y="441821"/>
                  <a:pt x="63945" y="430536"/>
                  <a:pt x="67112" y="419450"/>
                </a:cubicBezTo>
                <a:cubicBezTo>
                  <a:pt x="69541" y="410947"/>
                  <a:pt x="81754" y="400536"/>
                  <a:pt x="75501" y="394283"/>
                </a:cubicBezTo>
                <a:cubicBezTo>
                  <a:pt x="62995" y="381777"/>
                  <a:pt x="25167" y="377505"/>
                  <a:pt x="25167" y="377505"/>
                </a:cubicBezTo>
                <a:lnTo>
                  <a:pt x="8389" y="327171"/>
                </a:lnTo>
                <a:lnTo>
                  <a:pt x="0" y="302004"/>
                </a:lnTo>
                <a:cubicBezTo>
                  <a:pt x="5593" y="293615"/>
                  <a:pt x="12269" y="285855"/>
                  <a:pt x="16778" y="276837"/>
                </a:cubicBezTo>
                <a:cubicBezTo>
                  <a:pt x="20733" y="268928"/>
                  <a:pt x="17971" y="256810"/>
                  <a:pt x="25167" y="251670"/>
                </a:cubicBezTo>
                <a:cubicBezTo>
                  <a:pt x="39558" y="241390"/>
                  <a:pt x="58723" y="240485"/>
                  <a:pt x="75501" y="234892"/>
                </a:cubicBezTo>
                <a:cubicBezTo>
                  <a:pt x="138759" y="213806"/>
                  <a:pt x="60786" y="242250"/>
                  <a:pt x="125835" y="209725"/>
                </a:cubicBezTo>
                <a:cubicBezTo>
                  <a:pt x="133744" y="205770"/>
                  <a:pt x="143093" y="205291"/>
                  <a:pt x="151002" y="201336"/>
                </a:cubicBezTo>
                <a:cubicBezTo>
                  <a:pt x="160020" y="196827"/>
                  <a:pt x="166956" y="188653"/>
                  <a:pt x="176169" y="184558"/>
                </a:cubicBezTo>
                <a:cubicBezTo>
                  <a:pt x="192330" y="177375"/>
                  <a:pt x="226503" y="167780"/>
                  <a:pt x="226503" y="167780"/>
                </a:cubicBezTo>
                <a:cubicBezTo>
                  <a:pt x="234892" y="170576"/>
                  <a:pt x="243761" y="172214"/>
                  <a:pt x="251670" y="176169"/>
                </a:cubicBezTo>
                <a:cubicBezTo>
                  <a:pt x="260688" y="180678"/>
                  <a:pt x="266796" y="192034"/>
                  <a:pt x="276837" y="192947"/>
                </a:cubicBezTo>
                <a:cubicBezTo>
                  <a:pt x="299289" y="194988"/>
                  <a:pt x="321578" y="187354"/>
                  <a:pt x="343949" y="184558"/>
                </a:cubicBezTo>
                <a:cubicBezTo>
                  <a:pt x="349542" y="167780"/>
                  <a:pt x="346012" y="144034"/>
                  <a:pt x="360727" y="134224"/>
                </a:cubicBezTo>
                <a:cubicBezTo>
                  <a:pt x="369116" y="128631"/>
                  <a:pt x="376329" y="120634"/>
                  <a:pt x="385894" y="117446"/>
                </a:cubicBezTo>
                <a:cubicBezTo>
                  <a:pt x="402031" y="112067"/>
                  <a:pt x="419624" y="112747"/>
                  <a:pt x="436228" y="109057"/>
                </a:cubicBezTo>
                <a:cubicBezTo>
                  <a:pt x="444860" y="107139"/>
                  <a:pt x="453006" y="103464"/>
                  <a:pt x="461395" y="100668"/>
                </a:cubicBezTo>
                <a:cubicBezTo>
                  <a:pt x="472580" y="83890"/>
                  <a:pt x="488574" y="69464"/>
                  <a:pt x="494951" y="50334"/>
                </a:cubicBezTo>
                <a:cubicBezTo>
                  <a:pt x="497747" y="41945"/>
                  <a:pt x="497087" y="31420"/>
                  <a:pt x="503340" y="25167"/>
                </a:cubicBezTo>
                <a:cubicBezTo>
                  <a:pt x="520706" y="7801"/>
                  <a:pt x="557634" y="4241"/>
                  <a:pt x="578841" y="0"/>
                </a:cubicBezTo>
                <a:cubicBezTo>
                  <a:pt x="587230" y="2796"/>
                  <a:pt x="601579" y="-114"/>
                  <a:pt x="604008" y="8389"/>
                </a:cubicBezTo>
                <a:cubicBezTo>
                  <a:pt x="608681" y="24744"/>
                  <a:pt x="597729" y="41845"/>
                  <a:pt x="595619" y="58723"/>
                </a:cubicBezTo>
                <a:cubicBezTo>
                  <a:pt x="592133" y="86609"/>
                  <a:pt x="590026" y="114650"/>
                  <a:pt x="587230" y="142613"/>
                </a:cubicBezTo>
                <a:cubicBezTo>
                  <a:pt x="592450" y="189594"/>
                  <a:pt x="593324" y="217323"/>
                  <a:pt x="604008" y="260059"/>
                </a:cubicBezTo>
                <a:cubicBezTo>
                  <a:pt x="606153" y="268638"/>
                  <a:pt x="609601" y="276837"/>
                  <a:pt x="612397" y="285226"/>
                </a:cubicBezTo>
                <a:cubicBezTo>
                  <a:pt x="609601" y="450209"/>
                  <a:pt x="609083" y="615247"/>
                  <a:pt x="604008" y="780176"/>
                </a:cubicBezTo>
                <a:cubicBezTo>
                  <a:pt x="603485" y="797177"/>
                  <a:pt x="595619" y="813501"/>
                  <a:pt x="595619" y="830510"/>
                </a:cubicBezTo>
                <a:cubicBezTo>
                  <a:pt x="595619" y="850283"/>
                  <a:pt x="603920" y="869460"/>
                  <a:pt x="604008" y="889233"/>
                </a:cubicBezTo>
                <a:cubicBezTo>
                  <a:pt x="606717" y="1498827"/>
                  <a:pt x="616591" y="2455178"/>
                  <a:pt x="612397" y="2759978"/>
                </a:cubicBezTo>
                <a:close/>
              </a:path>
            </a:pathLst>
          </a:custGeom>
          <a:solidFill>
            <a:srgbClr val="FFFF00"/>
          </a:solidFill>
          <a:ln cap="flat" cmpd="sng" w="25400">
            <a:solidFill>
              <a:srgbClr val="6C84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"/>
          <p:cNvSpPr/>
          <p:nvPr/>
        </p:nvSpPr>
        <p:spPr>
          <a:xfrm>
            <a:off x="4194720" y="5301720"/>
            <a:ext cx="940320" cy="1350360"/>
          </a:xfrm>
          <a:custGeom>
            <a:rect b="b" l="l" r="r" t="t"/>
            <a:pathLst>
              <a:path extrusionOk="0" h="1350628" w="940565">
                <a:moveTo>
                  <a:pt x="59721" y="1031846"/>
                </a:moveTo>
                <a:cubicBezTo>
                  <a:pt x="51332" y="1017864"/>
                  <a:pt x="78999" y="986867"/>
                  <a:pt x="51332" y="964734"/>
                </a:cubicBezTo>
                <a:cubicBezTo>
                  <a:pt x="44427" y="959210"/>
                  <a:pt x="34554" y="959141"/>
                  <a:pt x="26165" y="956345"/>
                </a:cubicBezTo>
                <a:cubicBezTo>
                  <a:pt x="25602" y="955501"/>
                  <a:pt x="-5948" y="912957"/>
                  <a:pt x="998" y="906011"/>
                </a:cubicBezTo>
                <a:cubicBezTo>
                  <a:pt x="14292" y="892717"/>
                  <a:pt x="85031" y="883617"/>
                  <a:pt x="101666" y="880844"/>
                </a:cubicBezTo>
                <a:cubicBezTo>
                  <a:pt x="104462" y="872455"/>
                  <a:pt x="110055" y="864520"/>
                  <a:pt x="110055" y="855677"/>
                </a:cubicBezTo>
                <a:cubicBezTo>
                  <a:pt x="110055" y="838311"/>
                  <a:pt x="93371" y="818067"/>
                  <a:pt x="84888" y="805343"/>
                </a:cubicBezTo>
                <a:cubicBezTo>
                  <a:pt x="92903" y="781298"/>
                  <a:pt x="102885" y="765226"/>
                  <a:pt x="84888" y="738231"/>
                </a:cubicBezTo>
                <a:cubicBezTo>
                  <a:pt x="79983" y="730873"/>
                  <a:pt x="68110" y="732638"/>
                  <a:pt x="59721" y="729842"/>
                </a:cubicBezTo>
                <a:cubicBezTo>
                  <a:pt x="54128" y="721453"/>
                  <a:pt x="47452" y="713693"/>
                  <a:pt x="42943" y="704675"/>
                </a:cubicBezTo>
                <a:cubicBezTo>
                  <a:pt x="21226" y="661241"/>
                  <a:pt x="37992" y="604144"/>
                  <a:pt x="42943" y="562063"/>
                </a:cubicBezTo>
                <a:cubicBezTo>
                  <a:pt x="43976" y="553281"/>
                  <a:pt x="47377" y="544805"/>
                  <a:pt x="51332" y="536896"/>
                </a:cubicBezTo>
                <a:cubicBezTo>
                  <a:pt x="55841" y="527878"/>
                  <a:pt x="64015" y="520942"/>
                  <a:pt x="68110" y="511729"/>
                </a:cubicBezTo>
                <a:cubicBezTo>
                  <a:pt x="95344" y="450453"/>
                  <a:pt x="64280" y="468264"/>
                  <a:pt x="110055" y="453006"/>
                </a:cubicBezTo>
                <a:cubicBezTo>
                  <a:pt x="126833" y="455802"/>
                  <a:pt x="143887" y="465520"/>
                  <a:pt x="160389" y="461395"/>
                </a:cubicBezTo>
                <a:cubicBezTo>
                  <a:pt x="170170" y="458950"/>
                  <a:pt x="176330" y="446275"/>
                  <a:pt x="177167" y="436228"/>
                </a:cubicBezTo>
                <a:cubicBezTo>
                  <a:pt x="179270" y="410994"/>
                  <a:pt x="171574" y="385894"/>
                  <a:pt x="168778" y="360727"/>
                </a:cubicBezTo>
                <a:cubicBezTo>
                  <a:pt x="171574" y="338356"/>
                  <a:pt x="167085" y="313780"/>
                  <a:pt x="177167" y="293615"/>
                </a:cubicBezTo>
                <a:cubicBezTo>
                  <a:pt x="182760" y="282430"/>
                  <a:pt x="199865" y="283042"/>
                  <a:pt x="210723" y="276837"/>
                </a:cubicBezTo>
                <a:cubicBezTo>
                  <a:pt x="256257" y="250817"/>
                  <a:pt x="214915" y="267051"/>
                  <a:pt x="261057" y="251670"/>
                </a:cubicBezTo>
                <a:cubicBezTo>
                  <a:pt x="269446" y="243281"/>
                  <a:pt x="278629" y="235617"/>
                  <a:pt x="286224" y="226503"/>
                </a:cubicBezTo>
                <a:cubicBezTo>
                  <a:pt x="292679" y="218758"/>
                  <a:pt x="295873" y="208465"/>
                  <a:pt x="303002" y="201336"/>
                </a:cubicBezTo>
                <a:cubicBezTo>
                  <a:pt x="310131" y="194207"/>
                  <a:pt x="319780" y="190151"/>
                  <a:pt x="328169" y="184558"/>
                </a:cubicBezTo>
                <a:cubicBezTo>
                  <a:pt x="339354" y="187354"/>
                  <a:pt x="351413" y="187791"/>
                  <a:pt x="361725" y="192947"/>
                </a:cubicBezTo>
                <a:cubicBezTo>
                  <a:pt x="401862" y="213015"/>
                  <a:pt x="409608" y="224052"/>
                  <a:pt x="437226" y="251670"/>
                </a:cubicBezTo>
                <a:cubicBezTo>
                  <a:pt x="445615" y="248874"/>
                  <a:pt x="456140" y="249534"/>
                  <a:pt x="462393" y="243281"/>
                </a:cubicBezTo>
                <a:cubicBezTo>
                  <a:pt x="468646" y="237028"/>
                  <a:pt x="470782" y="226957"/>
                  <a:pt x="470782" y="218114"/>
                </a:cubicBezTo>
                <a:cubicBezTo>
                  <a:pt x="470782" y="190011"/>
                  <a:pt x="466666" y="162000"/>
                  <a:pt x="462393" y="134224"/>
                </a:cubicBezTo>
                <a:cubicBezTo>
                  <a:pt x="461048" y="125484"/>
                  <a:pt x="459528" y="115962"/>
                  <a:pt x="454004" y="109057"/>
                </a:cubicBezTo>
                <a:cubicBezTo>
                  <a:pt x="447706" y="101184"/>
                  <a:pt x="438050" y="96374"/>
                  <a:pt x="428837" y="92279"/>
                </a:cubicBezTo>
                <a:cubicBezTo>
                  <a:pt x="412676" y="85096"/>
                  <a:pt x="378503" y="75501"/>
                  <a:pt x="378503" y="75501"/>
                </a:cubicBezTo>
                <a:cubicBezTo>
                  <a:pt x="381299" y="58723"/>
                  <a:pt x="375691" y="37968"/>
                  <a:pt x="386892" y="25167"/>
                </a:cubicBezTo>
                <a:cubicBezTo>
                  <a:pt x="392611" y="18631"/>
                  <a:pt x="456285" y="3624"/>
                  <a:pt x="470782" y="0"/>
                </a:cubicBezTo>
                <a:cubicBezTo>
                  <a:pt x="498745" y="2796"/>
                  <a:pt x="527289" y="2070"/>
                  <a:pt x="554672" y="8389"/>
                </a:cubicBezTo>
                <a:cubicBezTo>
                  <a:pt x="564496" y="10656"/>
                  <a:pt x="570821" y="20658"/>
                  <a:pt x="579839" y="25167"/>
                </a:cubicBezTo>
                <a:cubicBezTo>
                  <a:pt x="649303" y="59899"/>
                  <a:pt x="558048" y="2251"/>
                  <a:pt x="630173" y="50334"/>
                </a:cubicBezTo>
                <a:cubicBezTo>
                  <a:pt x="651259" y="113592"/>
                  <a:pt x="622815" y="35619"/>
                  <a:pt x="655340" y="100668"/>
                </a:cubicBezTo>
                <a:cubicBezTo>
                  <a:pt x="659295" y="108577"/>
                  <a:pt x="656824" y="120311"/>
                  <a:pt x="663729" y="125835"/>
                </a:cubicBezTo>
                <a:cubicBezTo>
                  <a:pt x="672732" y="133037"/>
                  <a:pt x="686100" y="131428"/>
                  <a:pt x="697285" y="134224"/>
                </a:cubicBezTo>
                <a:cubicBezTo>
                  <a:pt x="705674" y="142613"/>
                  <a:pt x="712581" y="152810"/>
                  <a:pt x="722452" y="159391"/>
                </a:cubicBezTo>
                <a:cubicBezTo>
                  <a:pt x="729810" y="164296"/>
                  <a:pt x="742479" y="160584"/>
                  <a:pt x="747619" y="167780"/>
                </a:cubicBezTo>
                <a:cubicBezTo>
                  <a:pt x="757899" y="182171"/>
                  <a:pt x="751891" y="205608"/>
                  <a:pt x="764397" y="218114"/>
                </a:cubicBezTo>
                <a:cubicBezTo>
                  <a:pt x="772786" y="226503"/>
                  <a:pt x="779910" y="236385"/>
                  <a:pt x="789564" y="243281"/>
                </a:cubicBezTo>
                <a:cubicBezTo>
                  <a:pt x="799740" y="250550"/>
                  <a:pt x="812261" y="253855"/>
                  <a:pt x="823119" y="260059"/>
                </a:cubicBezTo>
                <a:cubicBezTo>
                  <a:pt x="831873" y="265061"/>
                  <a:pt x="839897" y="271244"/>
                  <a:pt x="848286" y="276837"/>
                </a:cubicBezTo>
                <a:cubicBezTo>
                  <a:pt x="851082" y="285226"/>
                  <a:pt x="854530" y="293425"/>
                  <a:pt x="856675" y="302004"/>
                </a:cubicBezTo>
                <a:cubicBezTo>
                  <a:pt x="860133" y="315837"/>
                  <a:pt x="857990" y="331569"/>
                  <a:pt x="865064" y="343949"/>
                </a:cubicBezTo>
                <a:cubicBezTo>
                  <a:pt x="872717" y="357341"/>
                  <a:pt x="902480" y="364810"/>
                  <a:pt x="915398" y="369116"/>
                </a:cubicBezTo>
                <a:cubicBezTo>
                  <a:pt x="941063" y="446111"/>
                  <a:pt x="930416" y="401852"/>
                  <a:pt x="940565" y="503340"/>
                </a:cubicBezTo>
                <a:cubicBezTo>
                  <a:pt x="937769" y="595619"/>
                  <a:pt x="939257" y="688127"/>
                  <a:pt x="932176" y="780176"/>
                </a:cubicBezTo>
                <a:cubicBezTo>
                  <a:pt x="930820" y="797809"/>
                  <a:pt x="919687" y="813352"/>
                  <a:pt x="915398" y="830510"/>
                </a:cubicBezTo>
                <a:cubicBezTo>
                  <a:pt x="912710" y="841261"/>
                  <a:pt x="904637" y="877198"/>
                  <a:pt x="898620" y="889233"/>
                </a:cubicBezTo>
                <a:cubicBezTo>
                  <a:pt x="894111" y="898251"/>
                  <a:pt x="887435" y="906011"/>
                  <a:pt x="881842" y="914400"/>
                </a:cubicBezTo>
                <a:cubicBezTo>
                  <a:pt x="879046" y="925585"/>
                  <a:pt x="877995" y="937359"/>
                  <a:pt x="873453" y="947956"/>
                </a:cubicBezTo>
                <a:cubicBezTo>
                  <a:pt x="862035" y="974598"/>
                  <a:pt x="831974" y="998135"/>
                  <a:pt x="806342" y="1006679"/>
                </a:cubicBezTo>
                <a:lnTo>
                  <a:pt x="781175" y="1015068"/>
                </a:lnTo>
                <a:lnTo>
                  <a:pt x="756008" y="1090569"/>
                </a:lnTo>
                <a:cubicBezTo>
                  <a:pt x="753212" y="1098958"/>
                  <a:pt x="755528" y="1111781"/>
                  <a:pt x="747619" y="1115736"/>
                </a:cubicBezTo>
                <a:cubicBezTo>
                  <a:pt x="736434" y="1121329"/>
                  <a:pt x="724786" y="1126080"/>
                  <a:pt x="714063" y="1132514"/>
                </a:cubicBezTo>
                <a:cubicBezTo>
                  <a:pt x="696772" y="1142889"/>
                  <a:pt x="663729" y="1166070"/>
                  <a:pt x="663729" y="1166070"/>
                </a:cubicBezTo>
                <a:cubicBezTo>
                  <a:pt x="660933" y="1182848"/>
                  <a:pt x="655340" y="1199395"/>
                  <a:pt x="655340" y="1216404"/>
                </a:cubicBezTo>
                <a:cubicBezTo>
                  <a:pt x="655340" y="1238949"/>
                  <a:pt x="659696" y="1261335"/>
                  <a:pt x="663729" y="1283516"/>
                </a:cubicBezTo>
                <a:cubicBezTo>
                  <a:pt x="665311" y="1292216"/>
                  <a:pt x="669689" y="1300180"/>
                  <a:pt x="672118" y="1308683"/>
                </a:cubicBezTo>
                <a:cubicBezTo>
                  <a:pt x="675285" y="1319769"/>
                  <a:pt x="677711" y="1331054"/>
                  <a:pt x="680507" y="1342239"/>
                </a:cubicBezTo>
                <a:cubicBezTo>
                  <a:pt x="627377" y="1345035"/>
                  <a:pt x="574320" y="1350628"/>
                  <a:pt x="521116" y="1350628"/>
                </a:cubicBezTo>
                <a:cubicBezTo>
                  <a:pt x="509586" y="1350628"/>
                  <a:pt x="496237" y="1349831"/>
                  <a:pt x="487560" y="1342239"/>
                </a:cubicBezTo>
                <a:cubicBezTo>
                  <a:pt x="472385" y="1328960"/>
                  <a:pt x="473134" y="1298282"/>
                  <a:pt x="454004" y="1291905"/>
                </a:cubicBezTo>
                <a:lnTo>
                  <a:pt x="403670" y="1275127"/>
                </a:lnTo>
                <a:cubicBezTo>
                  <a:pt x="395262" y="1249904"/>
                  <a:pt x="396572" y="1246476"/>
                  <a:pt x="378503" y="1224793"/>
                </a:cubicBezTo>
                <a:cubicBezTo>
                  <a:pt x="370908" y="1215679"/>
                  <a:pt x="360931" y="1208740"/>
                  <a:pt x="353336" y="1199626"/>
                </a:cubicBezTo>
                <a:cubicBezTo>
                  <a:pt x="318382" y="1157681"/>
                  <a:pt x="357531" y="1188441"/>
                  <a:pt x="311391" y="1157681"/>
                </a:cubicBezTo>
                <a:cubicBezTo>
                  <a:pt x="281944" y="1165043"/>
                  <a:pt x="258802" y="1175567"/>
                  <a:pt x="227501" y="1157681"/>
                </a:cubicBezTo>
                <a:cubicBezTo>
                  <a:pt x="219823" y="1153294"/>
                  <a:pt x="224017" y="1139872"/>
                  <a:pt x="219112" y="1132514"/>
                </a:cubicBezTo>
                <a:cubicBezTo>
                  <a:pt x="212531" y="1122643"/>
                  <a:pt x="201540" y="1116461"/>
                  <a:pt x="193945" y="1107347"/>
                </a:cubicBezTo>
                <a:cubicBezTo>
                  <a:pt x="187490" y="1099602"/>
                  <a:pt x="185717" y="1087524"/>
                  <a:pt x="177167" y="1082180"/>
                </a:cubicBezTo>
                <a:cubicBezTo>
                  <a:pt x="89376" y="1027311"/>
                  <a:pt x="157449" y="1095110"/>
                  <a:pt x="101666" y="1048624"/>
                </a:cubicBezTo>
                <a:cubicBezTo>
                  <a:pt x="68379" y="1020885"/>
                  <a:pt x="68110" y="1045828"/>
                  <a:pt x="59721" y="1031846"/>
                </a:cubicBez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rgbClr val="6C84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"/>
          <p:cNvSpPr/>
          <p:nvPr/>
        </p:nvSpPr>
        <p:spPr>
          <a:xfrm>
            <a:off x="2231640" y="3716280"/>
            <a:ext cx="2854080" cy="2457720"/>
          </a:xfrm>
          <a:custGeom>
            <a:rect b="b" l="l" r="r" t="t"/>
            <a:pathLst>
              <a:path extrusionOk="0" h="2458214" w="2854493">
                <a:moveTo>
                  <a:pt x="2550253" y="1585519"/>
                </a:moveTo>
                <a:cubicBezTo>
                  <a:pt x="2562837" y="1581324"/>
                  <a:pt x="2577912" y="1573503"/>
                  <a:pt x="2592198" y="1568741"/>
                </a:cubicBezTo>
                <a:cubicBezTo>
                  <a:pt x="2603136" y="1565095"/>
                  <a:pt x="2614668" y="1563519"/>
                  <a:pt x="2625754" y="1560352"/>
                </a:cubicBezTo>
                <a:cubicBezTo>
                  <a:pt x="2634257" y="1557923"/>
                  <a:pt x="2642532" y="1554759"/>
                  <a:pt x="2650921" y="1551963"/>
                </a:cubicBezTo>
                <a:cubicBezTo>
                  <a:pt x="2670495" y="1554759"/>
                  <a:pt x="2690705" y="1554670"/>
                  <a:pt x="2709644" y="1560352"/>
                </a:cubicBezTo>
                <a:cubicBezTo>
                  <a:pt x="2719301" y="1563249"/>
                  <a:pt x="2725030" y="1579575"/>
                  <a:pt x="2734811" y="1577130"/>
                </a:cubicBezTo>
                <a:cubicBezTo>
                  <a:pt x="2743390" y="1574985"/>
                  <a:pt x="2740771" y="1560466"/>
                  <a:pt x="2743200" y="1551963"/>
                </a:cubicBezTo>
                <a:cubicBezTo>
                  <a:pt x="2746367" y="1540877"/>
                  <a:pt x="2744387" y="1527410"/>
                  <a:pt x="2751589" y="1518407"/>
                </a:cubicBezTo>
                <a:cubicBezTo>
                  <a:pt x="2757113" y="1511502"/>
                  <a:pt x="2768367" y="1512814"/>
                  <a:pt x="2776756" y="1510018"/>
                </a:cubicBezTo>
                <a:cubicBezTo>
                  <a:pt x="2795896" y="1481308"/>
                  <a:pt x="2803356" y="1482970"/>
                  <a:pt x="2785145" y="1442906"/>
                </a:cubicBezTo>
                <a:cubicBezTo>
                  <a:pt x="2754797" y="1376141"/>
                  <a:pt x="2760088" y="1410690"/>
                  <a:pt x="2726422" y="1367405"/>
                </a:cubicBezTo>
                <a:cubicBezTo>
                  <a:pt x="2714042" y="1351488"/>
                  <a:pt x="2704965" y="1333203"/>
                  <a:pt x="2692866" y="1317071"/>
                </a:cubicBezTo>
                <a:cubicBezTo>
                  <a:pt x="2684477" y="1305886"/>
                  <a:pt x="2675826" y="1294893"/>
                  <a:pt x="2667699" y="1283516"/>
                </a:cubicBezTo>
                <a:cubicBezTo>
                  <a:pt x="2661839" y="1275312"/>
                  <a:pt x="2658050" y="1265478"/>
                  <a:pt x="2650921" y="1258349"/>
                </a:cubicBezTo>
                <a:cubicBezTo>
                  <a:pt x="2634659" y="1242087"/>
                  <a:pt x="2621056" y="1240005"/>
                  <a:pt x="2600587" y="1233182"/>
                </a:cubicBezTo>
                <a:cubicBezTo>
                  <a:pt x="2597791" y="1224793"/>
                  <a:pt x="2592198" y="1216858"/>
                  <a:pt x="2592198" y="1208015"/>
                </a:cubicBezTo>
                <a:cubicBezTo>
                  <a:pt x="2592198" y="1135579"/>
                  <a:pt x="2650049" y="1176373"/>
                  <a:pt x="2718033" y="1182848"/>
                </a:cubicBezTo>
                <a:cubicBezTo>
                  <a:pt x="2737717" y="1184723"/>
                  <a:pt x="2757182" y="1188441"/>
                  <a:pt x="2776756" y="1191237"/>
                </a:cubicBezTo>
                <a:cubicBezTo>
                  <a:pt x="2785145" y="1194033"/>
                  <a:pt x="2793080" y="1199626"/>
                  <a:pt x="2801922" y="1199626"/>
                </a:cubicBezTo>
                <a:cubicBezTo>
                  <a:pt x="2839449" y="1199626"/>
                  <a:pt x="2878898" y="1188341"/>
                  <a:pt x="2835478" y="1132514"/>
                </a:cubicBezTo>
                <a:cubicBezTo>
                  <a:pt x="2824620" y="1118554"/>
                  <a:pt x="2799860" y="1125546"/>
                  <a:pt x="2785145" y="1115736"/>
                </a:cubicBezTo>
                <a:lnTo>
                  <a:pt x="2759978" y="1098958"/>
                </a:lnTo>
                <a:cubicBezTo>
                  <a:pt x="2757182" y="1087773"/>
                  <a:pt x="2756745" y="1075714"/>
                  <a:pt x="2751589" y="1065402"/>
                </a:cubicBezTo>
                <a:cubicBezTo>
                  <a:pt x="2735981" y="1034186"/>
                  <a:pt x="2726800" y="1032098"/>
                  <a:pt x="2701255" y="1015068"/>
                </a:cubicBezTo>
                <a:cubicBezTo>
                  <a:pt x="2690070" y="998290"/>
                  <a:pt x="2684477" y="975919"/>
                  <a:pt x="2667699" y="964734"/>
                </a:cubicBezTo>
                <a:cubicBezTo>
                  <a:pt x="2659310" y="959141"/>
                  <a:pt x="2651799" y="951928"/>
                  <a:pt x="2642532" y="947956"/>
                </a:cubicBezTo>
                <a:cubicBezTo>
                  <a:pt x="2631935" y="943414"/>
                  <a:pt x="2620062" y="942734"/>
                  <a:pt x="2608976" y="939567"/>
                </a:cubicBezTo>
                <a:cubicBezTo>
                  <a:pt x="2600473" y="937138"/>
                  <a:pt x="2592388" y="933323"/>
                  <a:pt x="2583809" y="931178"/>
                </a:cubicBezTo>
                <a:cubicBezTo>
                  <a:pt x="2569976" y="927720"/>
                  <a:pt x="2555783" y="925882"/>
                  <a:pt x="2541864" y="922789"/>
                </a:cubicBezTo>
                <a:cubicBezTo>
                  <a:pt x="2530609" y="920288"/>
                  <a:pt x="2519493" y="917196"/>
                  <a:pt x="2508308" y="914400"/>
                </a:cubicBezTo>
                <a:cubicBezTo>
                  <a:pt x="2489755" y="895847"/>
                  <a:pt x="2478042" y="887425"/>
                  <a:pt x="2466363" y="864066"/>
                </a:cubicBezTo>
                <a:cubicBezTo>
                  <a:pt x="2462408" y="856157"/>
                  <a:pt x="2460770" y="847288"/>
                  <a:pt x="2457974" y="838899"/>
                </a:cubicBezTo>
                <a:cubicBezTo>
                  <a:pt x="2460770" y="808139"/>
                  <a:pt x="2461995" y="777196"/>
                  <a:pt x="2466363" y="746620"/>
                </a:cubicBezTo>
                <a:cubicBezTo>
                  <a:pt x="2467614" y="737866"/>
                  <a:pt x="2469228" y="728358"/>
                  <a:pt x="2474752" y="721453"/>
                </a:cubicBezTo>
                <a:cubicBezTo>
                  <a:pt x="2481050" y="713580"/>
                  <a:pt x="2491530" y="710268"/>
                  <a:pt x="2499919" y="704675"/>
                </a:cubicBezTo>
                <a:lnTo>
                  <a:pt x="2516697" y="654341"/>
                </a:lnTo>
                <a:lnTo>
                  <a:pt x="2525086" y="629174"/>
                </a:lnTo>
                <a:cubicBezTo>
                  <a:pt x="2533881" y="602789"/>
                  <a:pt x="2531711" y="596794"/>
                  <a:pt x="2558642" y="578840"/>
                </a:cubicBezTo>
                <a:cubicBezTo>
                  <a:pt x="2566000" y="573935"/>
                  <a:pt x="2575681" y="573934"/>
                  <a:pt x="2583809" y="570451"/>
                </a:cubicBezTo>
                <a:cubicBezTo>
                  <a:pt x="2595303" y="565525"/>
                  <a:pt x="2606180" y="559266"/>
                  <a:pt x="2617365" y="553673"/>
                </a:cubicBezTo>
                <a:cubicBezTo>
                  <a:pt x="2637310" y="493839"/>
                  <a:pt x="2647271" y="486370"/>
                  <a:pt x="2625754" y="411060"/>
                </a:cubicBezTo>
                <a:cubicBezTo>
                  <a:pt x="2622495" y="399653"/>
                  <a:pt x="2609701" y="393489"/>
                  <a:pt x="2600587" y="385894"/>
                </a:cubicBezTo>
                <a:cubicBezTo>
                  <a:pt x="2578903" y="367824"/>
                  <a:pt x="2575477" y="369135"/>
                  <a:pt x="2550253" y="360727"/>
                </a:cubicBezTo>
                <a:cubicBezTo>
                  <a:pt x="2505512" y="363523"/>
                  <a:pt x="2459790" y="359391"/>
                  <a:pt x="2416029" y="369116"/>
                </a:cubicBezTo>
                <a:cubicBezTo>
                  <a:pt x="2406187" y="371303"/>
                  <a:pt x="2406380" y="387154"/>
                  <a:pt x="2399251" y="394283"/>
                </a:cubicBezTo>
                <a:cubicBezTo>
                  <a:pt x="2392122" y="401412"/>
                  <a:pt x="2382473" y="405468"/>
                  <a:pt x="2374084" y="411060"/>
                </a:cubicBezTo>
                <a:cubicBezTo>
                  <a:pt x="2365695" y="408264"/>
                  <a:pt x="2355822" y="408195"/>
                  <a:pt x="2348917" y="402671"/>
                </a:cubicBezTo>
                <a:cubicBezTo>
                  <a:pt x="2341044" y="396373"/>
                  <a:pt x="2341157" y="382014"/>
                  <a:pt x="2332139" y="377505"/>
                </a:cubicBezTo>
                <a:cubicBezTo>
                  <a:pt x="2316925" y="369898"/>
                  <a:pt x="2298583" y="371912"/>
                  <a:pt x="2281805" y="369116"/>
                </a:cubicBezTo>
                <a:cubicBezTo>
                  <a:pt x="2279009" y="360727"/>
                  <a:pt x="2275334" y="352581"/>
                  <a:pt x="2273416" y="343949"/>
                </a:cubicBezTo>
                <a:cubicBezTo>
                  <a:pt x="2269726" y="327345"/>
                  <a:pt x="2271569" y="309316"/>
                  <a:pt x="2265027" y="293615"/>
                </a:cubicBezTo>
                <a:cubicBezTo>
                  <a:pt x="2257271" y="275001"/>
                  <a:pt x="2248249" y="254466"/>
                  <a:pt x="2231471" y="243281"/>
                </a:cubicBezTo>
                <a:cubicBezTo>
                  <a:pt x="2223082" y="237688"/>
                  <a:pt x="2215517" y="230598"/>
                  <a:pt x="2206304" y="226503"/>
                </a:cubicBezTo>
                <a:cubicBezTo>
                  <a:pt x="2190143" y="219320"/>
                  <a:pt x="2172748" y="215318"/>
                  <a:pt x="2155970" y="209725"/>
                </a:cubicBezTo>
                <a:cubicBezTo>
                  <a:pt x="2098859" y="190688"/>
                  <a:pt x="2139615" y="202070"/>
                  <a:pt x="2030135" y="192947"/>
                </a:cubicBezTo>
                <a:cubicBezTo>
                  <a:pt x="2014772" y="182705"/>
                  <a:pt x="1969696" y="149648"/>
                  <a:pt x="1946245" y="142613"/>
                </a:cubicBezTo>
                <a:cubicBezTo>
                  <a:pt x="1929953" y="137725"/>
                  <a:pt x="1912590" y="137560"/>
                  <a:pt x="1895911" y="134224"/>
                </a:cubicBezTo>
                <a:cubicBezTo>
                  <a:pt x="1884606" y="131963"/>
                  <a:pt x="1873541" y="128631"/>
                  <a:pt x="1862356" y="125835"/>
                </a:cubicBezTo>
                <a:cubicBezTo>
                  <a:pt x="1848374" y="128631"/>
                  <a:pt x="1831365" y="125096"/>
                  <a:pt x="1820411" y="134224"/>
                </a:cubicBezTo>
                <a:cubicBezTo>
                  <a:pt x="1811554" y="141605"/>
                  <a:pt x="1822817" y="163732"/>
                  <a:pt x="1812022" y="167780"/>
                </a:cubicBezTo>
                <a:cubicBezTo>
                  <a:pt x="1793508" y="174723"/>
                  <a:pt x="1772873" y="162187"/>
                  <a:pt x="1753299" y="159391"/>
                </a:cubicBezTo>
                <a:cubicBezTo>
                  <a:pt x="1727089" y="120076"/>
                  <a:pt x="1734953" y="115728"/>
                  <a:pt x="1661020" y="142613"/>
                </a:cubicBezTo>
                <a:cubicBezTo>
                  <a:pt x="1651545" y="146059"/>
                  <a:pt x="1651371" y="160651"/>
                  <a:pt x="1644242" y="167780"/>
                </a:cubicBezTo>
                <a:cubicBezTo>
                  <a:pt x="1637113" y="174909"/>
                  <a:pt x="1627829" y="179556"/>
                  <a:pt x="1619075" y="184558"/>
                </a:cubicBezTo>
                <a:cubicBezTo>
                  <a:pt x="1590049" y="201144"/>
                  <a:pt x="1588587" y="200313"/>
                  <a:pt x="1560352" y="209725"/>
                </a:cubicBezTo>
                <a:cubicBezTo>
                  <a:pt x="1551963" y="204132"/>
                  <a:pt x="1544398" y="197042"/>
                  <a:pt x="1535185" y="192947"/>
                </a:cubicBezTo>
                <a:cubicBezTo>
                  <a:pt x="1519024" y="185764"/>
                  <a:pt x="1499566" y="185979"/>
                  <a:pt x="1484851" y="176169"/>
                </a:cubicBezTo>
                <a:cubicBezTo>
                  <a:pt x="1468073" y="164984"/>
                  <a:pt x="1454661" y="143529"/>
                  <a:pt x="1434517" y="142613"/>
                </a:cubicBezTo>
                <a:lnTo>
                  <a:pt x="1249959" y="134224"/>
                </a:lnTo>
                <a:cubicBezTo>
                  <a:pt x="1198246" y="56654"/>
                  <a:pt x="1247988" y="116617"/>
                  <a:pt x="1048623" y="100668"/>
                </a:cubicBezTo>
                <a:cubicBezTo>
                  <a:pt x="1019649" y="98350"/>
                  <a:pt x="1024249" y="86627"/>
                  <a:pt x="998289" y="75501"/>
                </a:cubicBezTo>
                <a:cubicBezTo>
                  <a:pt x="987692" y="70959"/>
                  <a:pt x="975919" y="69908"/>
                  <a:pt x="964734" y="67112"/>
                </a:cubicBezTo>
                <a:cubicBezTo>
                  <a:pt x="956345" y="61519"/>
                  <a:pt x="946206" y="57922"/>
                  <a:pt x="939567" y="50334"/>
                </a:cubicBezTo>
                <a:cubicBezTo>
                  <a:pt x="926288" y="35159"/>
                  <a:pt x="906011" y="0"/>
                  <a:pt x="906011" y="0"/>
                </a:cubicBezTo>
                <a:cubicBezTo>
                  <a:pt x="897622" y="2796"/>
                  <a:pt x="887749" y="2865"/>
                  <a:pt x="880844" y="8389"/>
                </a:cubicBezTo>
                <a:cubicBezTo>
                  <a:pt x="826636" y="51755"/>
                  <a:pt x="902157" y="20859"/>
                  <a:pt x="838899" y="41945"/>
                </a:cubicBezTo>
                <a:cubicBezTo>
                  <a:pt x="834089" y="46755"/>
                  <a:pt x="800244" y="83890"/>
                  <a:pt x="788565" y="83890"/>
                </a:cubicBezTo>
                <a:cubicBezTo>
                  <a:pt x="770879" y="83890"/>
                  <a:pt x="755573" y="70580"/>
                  <a:pt x="738231" y="67112"/>
                </a:cubicBezTo>
                <a:cubicBezTo>
                  <a:pt x="676897" y="54845"/>
                  <a:pt x="710401" y="60739"/>
                  <a:pt x="637563" y="50334"/>
                </a:cubicBezTo>
                <a:cubicBezTo>
                  <a:pt x="629174" y="44741"/>
                  <a:pt x="622341" y="31898"/>
                  <a:pt x="612396" y="33556"/>
                </a:cubicBezTo>
                <a:cubicBezTo>
                  <a:pt x="573304" y="40071"/>
                  <a:pt x="596699" y="66031"/>
                  <a:pt x="578840" y="83890"/>
                </a:cubicBezTo>
                <a:cubicBezTo>
                  <a:pt x="564581" y="98149"/>
                  <a:pt x="542765" y="103187"/>
                  <a:pt x="528506" y="117446"/>
                </a:cubicBezTo>
                <a:lnTo>
                  <a:pt x="503339" y="142613"/>
                </a:lnTo>
                <a:cubicBezTo>
                  <a:pt x="495032" y="167533"/>
                  <a:pt x="489724" y="198173"/>
                  <a:pt x="469783" y="218114"/>
                </a:cubicBezTo>
                <a:cubicBezTo>
                  <a:pt x="462654" y="225243"/>
                  <a:pt x="453005" y="229299"/>
                  <a:pt x="444616" y="234892"/>
                </a:cubicBezTo>
                <a:cubicBezTo>
                  <a:pt x="413856" y="232096"/>
                  <a:pt x="382538" y="232975"/>
                  <a:pt x="352337" y="226503"/>
                </a:cubicBezTo>
                <a:cubicBezTo>
                  <a:pt x="311715" y="217798"/>
                  <a:pt x="337460" y="207907"/>
                  <a:pt x="318781" y="184558"/>
                </a:cubicBezTo>
                <a:cubicBezTo>
                  <a:pt x="306954" y="169774"/>
                  <a:pt x="285026" y="164917"/>
                  <a:pt x="268447" y="159391"/>
                </a:cubicBezTo>
                <a:cubicBezTo>
                  <a:pt x="262854" y="151002"/>
                  <a:pt x="255209" y="143664"/>
                  <a:pt x="251669" y="134224"/>
                </a:cubicBezTo>
                <a:cubicBezTo>
                  <a:pt x="240805" y="105253"/>
                  <a:pt x="251541" y="87978"/>
                  <a:pt x="226502" y="67112"/>
                </a:cubicBezTo>
                <a:cubicBezTo>
                  <a:pt x="216895" y="59106"/>
                  <a:pt x="204131" y="55927"/>
                  <a:pt x="192946" y="50334"/>
                </a:cubicBezTo>
                <a:cubicBezTo>
                  <a:pt x="162186" y="53130"/>
                  <a:pt x="130365" y="50238"/>
                  <a:pt x="100667" y="58723"/>
                </a:cubicBezTo>
                <a:cubicBezTo>
                  <a:pt x="89260" y="61982"/>
                  <a:pt x="83095" y="74776"/>
                  <a:pt x="75500" y="83890"/>
                </a:cubicBezTo>
                <a:cubicBezTo>
                  <a:pt x="60677" y="101678"/>
                  <a:pt x="52202" y="122098"/>
                  <a:pt x="41945" y="142613"/>
                </a:cubicBezTo>
                <a:cubicBezTo>
                  <a:pt x="39149" y="164984"/>
                  <a:pt x="41929" y="188793"/>
                  <a:pt x="33556" y="209725"/>
                </a:cubicBezTo>
                <a:cubicBezTo>
                  <a:pt x="29812" y="219086"/>
                  <a:pt x="14687" y="218630"/>
                  <a:pt x="8389" y="226503"/>
                </a:cubicBezTo>
                <a:cubicBezTo>
                  <a:pt x="2865" y="233408"/>
                  <a:pt x="2796" y="243281"/>
                  <a:pt x="0" y="251670"/>
                </a:cubicBezTo>
                <a:cubicBezTo>
                  <a:pt x="2796" y="260059"/>
                  <a:pt x="4434" y="268928"/>
                  <a:pt x="8389" y="276837"/>
                </a:cubicBezTo>
                <a:cubicBezTo>
                  <a:pt x="12898" y="285855"/>
                  <a:pt x="21195" y="292737"/>
                  <a:pt x="25167" y="302004"/>
                </a:cubicBezTo>
                <a:cubicBezTo>
                  <a:pt x="29709" y="312601"/>
                  <a:pt x="30760" y="324375"/>
                  <a:pt x="33556" y="335560"/>
                </a:cubicBezTo>
                <a:cubicBezTo>
                  <a:pt x="20134" y="375827"/>
                  <a:pt x="24608" y="345627"/>
                  <a:pt x="33556" y="385894"/>
                </a:cubicBezTo>
                <a:cubicBezTo>
                  <a:pt x="37246" y="402498"/>
                  <a:pt x="36566" y="420091"/>
                  <a:pt x="41945" y="436227"/>
                </a:cubicBezTo>
                <a:cubicBezTo>
                  <a:pt x="45133" y="445792"/>
                  <a:pt x="52862" y="453190"/>
                  <a:pt x="58722" y="461394"/>
                </a:cubicBezTo>
                <a:cubicBezTo>
                  <a:pt x="66849" y="472771"/>
                  <a:pt x="75762" y="483573"/>
                  <a:pt x="83889" y="494950"/>
                </a:cubicBezTo>
                <a:cubicBezTo>
                  <a:pt x="89749" y="503154"/>
                  <a:pt x="93538" y="512988"/>
                  <a:pt x="100667" y="520117"/>
                </a:cubicBezTo>
                <a:cubicBezTo>
                  <a:pt x="107796" y="527246"/>
                  <a:pt x="117445" y="531302"/>
                  <a:pt x="125834" y="536895"/>
                </a:cubicBezTo>
                <a:cubicBezTo>
                  <a:pt x="134223" y="534099"/>
                  <a:pt x="142279" y="527052"/>
                  <a:pt x="151001" y="528506"/>
                </a:cubicBezTo>
                <a:cubicBezTo>
                  <a:pt x="172767" y="532134"/>
                  <a:pt x="182365" y="555638"/>
                  <a:pt x="192946" y="570451"/>
                </a:cubicBezTo>
                <a:cubicBezTo>
                  <a:pt x="201073" y="581828"/>
                  <a:pt x="209724" y="592822"/>
                  <a:pt x="218113" y="604007"/>
                </a:cubicBezTo>
                <a:cubicBezTo>
                  <a:pt x="226521" y="629230"/>
                  <a:pt x="225211" y="632658"/>
                  <a:pt x="243280" y="654341"/>
                </a:cubicBezTo>
                <a:cubicBezTo>
                  <a:pt x="250875" y="663455"/>
                  <a:pt x="260852" y="670394"/>
                  <a:pt x="268447" y="679508"/>
                </a:cubicBezTo>
                <a:cubicBezTo>
                  <a:pt x="274902" y="687253"/>
                  <a:pt x="278527" y="697139"/>
                  <a:pt x="285225" y="704675"/>
                </a:cubicBezTo>
                <a:cubicBezTo>
                  <a:pt x="300989" y="722409"/>
                  <a:pt x="335559" y="755009"/>
                  <a:pt x="335559" y="755009"/>
                </a:cubicBezTo>
                <a:cubicBezTo>
                  <a:pt x="320290" y="777912"/>
                  <a:pt x="298660" y="797927"/>
                  <a:pt x="327170" y="830510"/>
                </a:cubicBezTo>
                <a:cubicBezTo>
                  <a:pt x="338816" y="843820"/>
                  <a:pt x="377504" y="847288"/>
                  <a:pt x="377504" y="847288"/>
                </a:cubicBezTo>
                <a:cubicBezTo>
                  <a:pt x="384394" y="950636"/>
                  <a:pt x="356813" y="953084"/>
                  <a:pt x="411060" y="998290"/>
                </a:cubicBezTo>
                <a:cubicBezTo>
                  <a:pt x="418805" y="1004745"/>
                  <a:pt x="427838" y="1009475"/>
                  <a:pt x="436227" y="1015068"/>
                </a:cubicBezTo>
                <a:cubicBezTo>
                  <a:pt x="441820" y="1023457"/>
                  <a:pt x="446550" y="1032490"/>
                  <a:pt x="453005" y="1040235"/>
                </a:cubicBezTo>
                <a:cubicBezTo>
                  <a:pt x="460600" y="1049349"/>
                  <a:pt x="472286" y="1055101"/>
                  <a:pt x="478172" y="1065402"/>
                </a:cubicBezTo>
                <a:cubicBezTo>
                  <a:pt x="508111" y="1117795"/>
                  <a:pt x="459195" y="1083266"/>
                  <a:pt x="511728" y="1124125"/>
                </a:cubicBezTo>
                <a:cubicBezTo>
                  <a:pt x="527645" y="1136505"/>
                  <a:pt x="542932" y="1151304"/>
                  <a:pt x="562062" y="1157681"/>
                </a:cubicBezTo>
                <a:lnTo>
                  <a:pt x="612396" y="1174459"/>
                </a:lnTo>
                <a:cubicBezTo>
                  <a:pt x="617989" y="1182848"/>
                  <a:pt x="622719" y="1191881"/>
                  <a:pt x="629174" y="1199626"/>
                </a:cubicBezTo>
                <a:cubicBezTo>
                  <a:pt x="636769" y="1208740"/>
                  <a:pt x="648455" y="1214492"/>
                  <a:pt x="654341" y="1224793"/>
                </a:cubicBezTo>
                <a:cubicBezTo>
                  <a:pt x="660061" y="1234803"/>
                  <a:pt x="657574" y="1248037"/>
                  <a:pt x="662730" y="1258349"/>
                </a:cubicBezTo>
                <a:cubicBezTo>
                  <a:pt x="671748" y="1276385"/>
                  <a:pt x="685101" y="1291905"/>
                  <a:pt x="696286" y="1308683"/>
                </a:cubicBezTo>
                <a:lnTo>
                  <a:pt x="713064" y="1333849"/>
                </a:lnTo>
                <a:cubicBezTo>
                  <a:pt x="718657" y="1342238"/>
                  <a:pt x="719861" y="1357590"/>
                  <a:pt x="729842" y="1359016"/>
                </a:cubicBezTo>
                <a:lnTo>
                  <a:pt x="788565" y="1367405"/>
                </a:lnTo>
                <a:cubicBezTo>
                  <a:pt x="796954" y="1375794"/>
                  <a:pt x="806137" y="1383458"/>
                  <a:pt x="813732" y="1392572"/>
                </a:cubicBezTo>
                <a:cubicBezTo>
                  <a:pt x="820187" y="1400317"/>
                  <a:pt x="822922" y="1411100"/>
                  <a:pt x="830510" y="1417739"/>
                </a:cubicBezTo>
                <a:cubicBezTo>
                  <a:pt x="888071" y="1468105"/>
                  <a:pt x="868141" y="1431018"/>
                  <a:pt x="906011" y="1476462"/>
                </a:cubicBezTo>
                <a:cubicBezTo>
                  <a:pt x="957078" y="1537742"/>
                  <a:pt x="879945" y="1459616"/>
                  <a:pt x="947956" y="1535185"/>
                </a:cubicBezTo>
                <a:cubicBezTo>
                  <a:pt x="966148" y="1555398"/>
                  <a:pt x="995233" y="1588186"/>
                  <a:pt x="1023456" y="1602297"/>
                </a:cubicBezTo>
                <a:cubicBezTo>
                  <a:pt x="1031365" y="1606252"/>
                  <a:pt x="1040893" y="1606392"/>
                  <a:pt x="1048623" y="1610686"/>
                </a:cubicBezTo>
                <a:cubicBezTo>
                  <a:pt x="1066250" y="1620479"/>
                  <a:pt x="1078995" y="1641390"/>
                  <a:pt x="1098957" y="1644242"/>
                </a:cubicBezTo>
                <a:lnTo>
                  <a:pt x="1157680" y="1652631"/>
                </a:lnTo>
                <a:cubicBezTo>
                  <a:pt x="1208945" y="1686808"/>
                  <a:pt x="1166069" y="1646533"/>
                  <a:pt x="1166069" y="1719743"/>
                </a:cubicBezTo>
                <a:cubicBezTo>
                  <a:pt x="1166069" y="1729825"/>
                  <a:pt x="1177254" y="1736521"/>
                  <a:pt x="1182847" y="1744910"/>
                </a:cubicBezTo>
                <a:cubicBezTo>
                  <a:pt x="1185643" y="1767281"/>
                  <a:pt x="1185304" y="1790272"/>
                  <a:pt x="1191236" y="1812022"/>
                </a:cubicBezTo>
                <a:cubicBezTo>
                  <a:pt x="1193889" y="1821749"/>
                  <a:pt x="1203505" y="1828171"/>
                  <a:pt x="1208014" y="1837189"/>
                </a:cubicBezTo>
                <a:cubicBezTo>
                  <a:pt x="1211969" y="1845098"/>
                  <a:pt x="1211498" y="1854998"/>
                  <a:pt x="1216403" y="1862356"/>
                </a:cubicBezTo>
                <a:cubicBezTo>
                  <a:pt x="1234357" y="1889287"/>
                  <a:pt x="1240352" y="1887117"/>
                  <a:pt x="1266737" y="1895912"/>
                </a:cubicBezTo>
                <a:cubicBezTo>
                  <a:pt x="1272330" y="1904301"/>
                  <a:pt x="1279006" y="1912061"/>
                  <a:pt x="1283515" y="1921079"/>
                </a:cubicBezTo>
                <a:cubicBezTo>
                  <a:pt x="1287470" y="1928988"/>
                  <a:pt x="1285651" y="1939993"/>
                  <a:pt x="1291904" y="1946246"/>
                </a:cubicBezTo>
                <a:cubicBezTo>
                  <a:pt x="1298157" y="1952499"/>
                  <a:pt x="1309162" y="1950680"/>
                  <a:pt x="1317071" y="1954635"/>
                </a:cubicBezTo>
                <a:cubicBezTo>
                  <a:pt x="1326089" y="1959144"/>
                  <a:pt x="1333849" y="1965820"/>
                  <a:pt x="1342238" y="1971413"/>
                </a:cubicBezTo>
                <a:cubicBezTo>
                  <a:pt x="1347831" y="1979802"/>
                  <a:pt x="1351887" y="1989451"/>
                  <a:pt x="1359016" y="1996580"/>
                </a:cubicBezTo>
                <a:cubicBezTo>
                  <a:pt x="1375278" y="2012842"/>
                  <a:pt x="1388881" y="2014924"/>
                  <a:pt x="1409350" y="2021747"/>
                </a:cubicBezTo>
                <a:cubicBezTo>
                  <a:pt x="1417739" y="2030136"/>
                  <a:pt x="1427936" y="2037043"/>
                  <a:pt x="1434517" y="2046914"/>
                </a:cubicBezTo>
                <a:cubicBezTo>
                  <a:pt x="1446695" y="2065181"/>
                  <a:pt x="1447418" y="2107671"/>
                  <a:pt x="1434517" y="2122415"/>
                </a:cubicBezTo>
                <a:cubicBezTo>
                  <a:pt x="1422871" y="2135725"/>
                  <a:pt x="1384183" y="2139193"/>
                  <a:pt x="1384183" y="2139193"/>
                </a:cubicBezTo>
                <a:cubicBezTo>
                  <a:pt x="1386979" y="2150378"/>
                  <a:pt x="1386177" y="2163156"/>
                  <a:pt x="1392572" y="2172749"/>
                </a:cubicBezTo>
                <a:cubicBezTo>
                  <a:pt x="1411645" y="2201359"/>
                  <a:pt x="1425897" y="2185756"/>
                  <a:pt x="1451295" y="2181138"/>
                </a:cubicBezTo>
                <a:cubicBezTo>
                  <a:pt x="1470749" y="2177601"/>
                  <a:pt x="1490444" y="2175545"/>
                  <a:pt x="1510018" y="2172749"/>
                </a:cubicBezTo>
                <a:cubicBezTo>
                  <a:pt x="1558151" y="2188793"/>
                  <a:pt x="1513221" y="2169648"/>
                  <a:pt x="1560352" y="2206305"/>
                </a:cubicBezTo>
                <a:cubicBezTo>
                  <a:pt x="1576269" y="2218685"/>
                  <a:pt x="1610686" y="2239860"/>
                  <a:pt x="1610686" y="2239860"/>
                </a:cubicBezTo>
                <a:cubicBezTo>
                  <a:pt x="1613482" y="2248249"/>
                  <a:pt x="1613551" y="2258122"/>
                  <a:pt x="1619075" y="2265027"/>
                </a:cubicBezTo>
                <a:cubicBezTo>
                  <a:pt x="1638588" y="2289418"/>
                  <a:pt x="1670407" y="2282471"/>
                  <a:pt x="1694576" y="2298583"/>
                </a:cubicBezTo>
                <a:lnTo>
                  <a:pt x="1744910" y="2332139"/>
                </a:lnTo>
                <a:cubicBezTo>
                  <a:pt x="1753299" y="2337732"/>
                  <a:pt x="1760512" y="2345729"/>
                  <a:pt x="1770077" y="2348917"/>
                </a:cubicBezTo>
                <a:cubicBezTo>
                  <a:pt x="1804809" y="2360494"/>
                  <a:pt x="1787886" y="2352401"/>
                  <a:pt x="1820411" y="2374084"/>
                </a:cubicBezTo>
                <a:cubicBezTo>
                  <a:pt x="1823207" y="2382473"/>
                  <a:pt x="1824845" y="2391342"/>
                  <a:pt x="1828800" y="2399251"/>
                </a:cubicBezTo>
                <a:cubicBezTo>
                  <a:pt x="1833309" y="2408269"/>
                  <a:pt x="1837705" y="2418120"/>
                  <a:pt x="1845578" y="2424418"/>
                </a:cubicBezTo>
                <a:cubicBezTo>
                  <a:pt x="1852483" y="2429942"/>
                  <a:pt x="1862045" y="2431225"/>
                  <a:pt x="1870745" y="2432807"/>
                </a:cubicBezTo>
                <a:cubicBezTo>
                  <a:pt x="1892926" y="2436840"/>
                  <a:pt x="1915486" y="2438400"/>
                  <a:pt x="1937856" y="2441196"/>
                </a:cubicBezTo>
                <a:cubicBezTo>
                  <a:pt x="1997279" y="2461004"/>
                  <a:pt x="1977523" y="2463141"/>
                  <a:pt x="2038524" y="2449585"/>
                </a:cubicBezTo>
                <a:cubicBezTo>
                  <a:pt x="2047156" y="2447667"/>
                  <a:pt x="2055302" y="2443992"/>
                  <a:pt x="2063691" y="2441196"/>
                </a:cubicBezTo>
                <a:cubicBezTo>
                  <a:pt x="2069284" y="2432807"/>
                  <a:pt x="2082656" y="2425871"/>
                  <a:pt x="2080469" y="2416029"/>
                </a:cubicBezTo>
                <a:cubicBezTo>
                  <a:pt x="2076095" y="2396345"/>
                  <a:pt x="2046913" y="2365695"/>
                  <a:pt x="2046913" y="2365695"/>
                </a:cubicBezTo>
                <a:cubicBezTo>
                  <a:pt x="2044117" y="2354510"/>
                  <a:pt x="2043066" y="2342736"/>
                  <a:pt x="2038524" y="2332139"/>
                </a:cubicBezTo>
                <a:cubicBezTo>
                  <a:pt x="2034552" y="2322872"/>
                  <a:pt x="2026255" y="2315990"/>
                  <a:pt x="2021746" y="2306972"/>
                </a:cubicBezTo>
                <a:cubicBezTo>
                  <a:pt x="2017791" y="2299063"/>
                  <a:pt x="2016153" y="2290194"/>
                  <a:pt x="2013357" y="2281805"/>
                </a:cubicBezTo>
                <a:cubicBezTo>
                  <a:pt x="2016153" y="2256638"/>
                  <a:pt x="2017583" y="2231282"/>
                  <a:pt x="2021746" y="2206305"/>
                </a:cubicBezTo>
                <a:cubicBezTo>
                  <a:pt x="2023200" y="2197583"/>
                  <a:pt x="2030135" y="2189981"/>
                  <a:pt x="2030135" y="2181138"/>
                </a:cubicBezTo>
                <a:cubicBezTo>
                  <a:pt x="2030135" y="2146219"/>
                  <a:pt x="2018667" y="2149813"/>
                  <a:pt x="2004968" y="2122415"/>
                </a:cubicBezTo>
                <a:cubicBezTo>
                  <a:pt x="2001013" y="2114506"/>
                  <a:pt x="1999375" y="2105637"/>
                  <a:pt x="1996579" y="2097248"/>
                </a:cubicBezTo>
                <a:cubicBezTo>
                  <a:pt x="2013357" y="2086063"/>
                  <a:pt x="2027783" y="2070069"/>
                  <a:pt x="2046913" y="2063692"/>
                </a:cubicBezTo>
                <a:lnTo>
                  <a:pt x="2097247" y="2046914"/>
                </a:lnTo>
                <a:cubicBezTo>
                  <a:pt x="2105636" y="2044118"/>
                  <a:pt x="2113835" y="2040670"/>
                  <a:pt x="2122414" y="2038525"/>
                </a:cubicBezTo>
                <a:lnTo>
                  <a:pt x="2155970" y="2030136"/>
                </a:lnTo>
                <a:cubicBezTo>
                  <a:pt x="2158766" y="2021747"/>
                  <a:pt x="2167155" y="2013358"/>
                  <a:pt x="2164359" y="2004969"/>
                </a:cubicBezTo>
                <a:cubicBezTo>
                  <a:pt x="2157982" y="1985839"/>
                  <a:pt x="2130803" y="1954635"/>
                  <a:pt x="2130803" y="1954635"/>
                </a:cubicBezTo>
                <a:cubicBezTo>
                  <a:pt x="2131351" y="1952443"/>
                  <a:pt x="2143205" y="1901382"/>
                  <a:pt x="2147581" y="1895912"/>
                </a:cubicBezTo>
                <a:cubicBezTo>
                  <a:pt x="2154703" y="1887010"/>
                  <a:pt x="2199019" y="1865270"/>
                  <a:pt x="2206304" y="1862356"/>
                </a:cubicBezTo>
                <a:cubicBezTo>
                  <a:pt x="2222725" y="1855788"/>
                  <a:pt x="2256638" y="1845578"/>
                  <a:pt x="2256638" y="1845578"/>
                </a:cubicBezTo>
                <a:cubicBezTo>
                  <a:pt x="2259434" y="1837189"/>
                  <a:pt x="2261072" y="1828320"/>
                  <a:pt x="2265027" y="1820411"/>
                </a:cubicBezTo>
                <a:cubicBezTo>
                  <a:pt x="2276706" y="1797052"/>
                  <a:pt x="2288419" y="1788630"/>
                  <a:pt x="2306972" y="1770077"/>
                </a:cubicBezTo>
                <a:cubicBezTo>
                  <a:pt x="2370230" y="1791163"/>
                  <a:pt x="2294709" y="1760267"/>
                  <a:pt x="2348917" y="1803633"/>
                </a:cubicBezTo>
                <a:cubicBezTo>
                  <a:pt x="2355822" y="1809157"/>
                  <a:pt x="2365695" y="1809226"/>
                  <a:pt x="2374084" y="1812022"/>
                </a:cubicBezTo>
                <a:cubicBezTo>
                  <a:pt x="2393658" y="1809226"/>
                  <a:pt x="2415121" y="1812476"/>
                  <a:pt x="2432807" y="1803633"/>
                </a:cubicBezTo>
                <a:cubicBezTo>
                  <a:pt x="2440716" y="1799678"/>
                  <a:pt x="2441196" y="1787309"/>
                  <a:pt x="2441196" y="1778466"/>
                </a:cubicBezTo>
                <a:cubicBezTo>
                  <a:pt x="2441196" y="1753144"/>
                  <a:pt x="2436970" y="1727942"/>
                  <a:pt x="2432807" y="1702965"/>
                </a:cubicBezTo>
                <a:cubicBezTo>
                  <a:pt x="2431353" y="1694243"/>
                  <a:pt x="2432499" y="1681389"/>
                  <a:pt x="2424418" y="1677798"/>
                </a:cubicBezTo>
                <a:cubicBezTo>
                  <a:pt x="2403816" y="1668642"/>
                  <a:pt x="2379677" y="1672205"/>
                  <a:pt x="2357306" y="1669409"/>
                </a:cubicBezTo>
                <a:cubicBezTo>
                  <a:pt x="2351713" y="1652631"/>
                  <a:pt x="2325813" y="1628885"/>
                  <a:pt x="2340528" y="1619075"/>
                </a:cubicBezTo>
                <a:cubicBezTo>
                  <a:pt x="2348917" y="1613482"/>
                  <a:pt x="2356130" y="1605485"/>
                  <a:pt x="2365695" y="1602297"/>
                </a:cubicBezTo>
                <a:cubicBezTo>
                  <a:pt x="2381832" y="1596918"/>
                  <a:pt x="2399425" y="1597598"/>
                  <a:pt x="2416029" y="1593908"/>
                </a:cubicBezTo>
                <a:cubicBezTo>
                  <a:pt x="2424661" y="1591990"/>
                  <a:pt x="2432807" y="1588315"/>
                  <a:pt x="2441196" y="1585519"/>
                </a:cubicBezTo>
                <a:cubicBezTo>
                  <a:pt x="2466363" y="1588315"/>
                  <a:pt x="2491720" y="1589745"/>
                  <a:pt x="2516697" y="1593908"/>
                </a:cubicBezTo>
                <a:cubicBezTo>
                  <a:pt x="2588254" y="1605834"/>
                  <a:pt x="2537669" y="1589714"/>
                  <a:pt x="2550253" y="1585519"/>
                </a:cubicBezTo>
                <a:close/>
              </a:path>
            </a:pathLst>
          </a:custGeom>
          <a:solidFill>
            <a:srgbClr val="00B0F0"/>
          </a:solidFill>
          <a:ln cap="flat" cmpd="sng" w="25400">
            <a:solidFill>
              <a:srgbClr val="6C84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"/>
          <p:cNvSpPr/>
          <p:nvPr/>
        </p:nvSpPr>
        <p:spPr>
          <a:xfrm>
            <a:off x="2523240" y="1877400"/>
            <a:ext cx="2669040" cy="1393920"/>
          </a:xfrm>
          <a:custGeom>
            <a:rect b="b" l="l" r="r" t="t"/>
            <a:pathLst>
              <a:path extrusionOk="0" h="1394157" w="2669485">
                <a:moveTo>
                  <a:pt x="253456" y="9974"/>
                </a:moveTo>
                <a:cubicBezTo>
                  <a:pt x="561052" y="-5406"/>
                  <a:pt x="1483835" y="1585"/>
                  <a:pt x="2099034" y="1585"/>
                </a:cubicBezTo>
                <a:cubicBezTo>
                  <a:pt x="2219309" y="1585"/>
                  <a:pt x="2339720" y="2471"/>
                  <a:pt x="2459761" y="9974"/>
                </a:cubicBezTo>
                <a:cubicBezTo>
                  <a:pt x="2474790" y="10913"/>
                  <a:pt x="2486774" y="24804"/>
                  <a:pt x="2501706" y="26752"/>
                </a:cubicBezTo>
                <a:cubicBezTo>
                  <a:pt x="2551694" y="33272"/>
                  <a:pt x="2602373" y="32345"/>
                  <a:pt x="2652707" y="35141"/>
                </a:cubicBezTo>
                <a:cubicBezTo>
                  <a:pt x="2655061" y="49264"/>
                  <a:pt x="2669485" y="133404"/>
                  <a:pt x="2669485" y="144198"/>
                </a:cubicBezTo>
                <a:cubicBezTo>
                  <a:pt x="2669485" y="163971"/>
                  <a:pt x="2666778" y="183982"/>
                  <a:pt x="2661096" y="202921"/>
                </a:cubicBezTo>
                <a:cubicBezTo>
                  <a:pt x="2658199" y="212578"/>
                  <a:pt x="2649911" y="219699"/>
                  <a:pt x="2644318" y="228088"/>
                </a:cubicBezTo>
                <a:cubicBezTo>
                  <a:pt x="2647114" y="244866"/>
                  <a:pt x="2652707" y="261413"/>
                  <a:pt x="2652707" y="278422"/>
                </a:cubicBezTo>
                <a:cubicBezTo>
                  <a:pt x="2652707" y="377632"/>
                  <a:pt x="2654698" y="364729"/>
                  <a:pt x="2635929" y="421034"/>
                </a:cubicBezTo>
                <a:cubicBezTo>
                  <a:pt x="2633133" y="516109"/>
                  <a:pt x="2630558" y="611191"/>
                  <a:pt x="2627540" y="706260"/>
                </a:cubicBezTo>
                <a:cubicBezTo>
                  <a:pt x="2624965" y="787361"/>
                  <a:pt x="2626081" y="868696"/>
                  <a:pt x="2619151" y="949541"/>
                </a:cubicBezTo>
                <a:cubicBezTo>
                  <a:pt x="2617641" y="967162"/>
                  <a:pt x="2619531" y="995586"/>
                  <a:pt x="2602373" y="999875"/>
                </a:cubicBezTo>
                <a:lnTo>
                  <a:pt x="2568817" y="1008264"/>
                </a:lnTo>
                <a:cubicBezTo>
                  <a:pt x="2560428" y="1013857"/>
                  <a:pt x="2552668" y="1020533"/>
                  <a:pt x="2543650" y="1025042"/>
                </a:cubicBezTo>
                <a:cubicBezTo>
                  <a:pt x="2535741" y="1028997"/>
                  <a:pt x="2525841" y="1028526"/>
                  <a:pt x="2518483" y="1033431"/>
                </a:cubicBezTo>
                <a:cubicBezTo>
                  <a:pt x="2508612" y="1040012"/>
                  <a:pt x="2501706" y="1050209"/>
                  <a:pt x="2493317" y="1058598"/>
                </a:cubicBezTo>
                <a:cubicBezTo>
                  <a:pt x="2487791" y="1075177"/>
                  <a:pt x="2482934" y="1097105"/>
                  <a:pt x="2468150" y="1108932"/>
                </a:cubicBezTo>
                <a:cubicBezTo>
                  <a:pt x="2461245" y="1114456"/>
                  <a:pt x="2450892" y="1113366"/>
                  <a:pt x="2442983" y="1117321"/>
                </a:cubicBezTo>
                <a:cubicBezTo>
                  <a:pt x="2433965" y="1121830"/>
                  <a:pt x="2425561" y="1127644"/>
                  <a:pt x="2417816" y="1134099"/>
                </a:cubicBezTo>
                <a:cubicBezTo>
                  <a:pt x="2408702" y="1141694"/>
                  <a:pt x="2400244" y="1150152"/>
                  <a:pt x="2392649" y="1159266"/>
                </a:cubicBezTo>
                <a:cubicBezTo>
                  <a:pt x="2386194" y="1167011"/>
                  <a:pt x="2385084" y="1180338"/>
                  <a:pt x="2375871" y="1184433"/>
                </a:cubicBezTo>
                <a:cubicBezTo>
                  <a:pt x="2357802" y="1192464"/>
                  <a:pt x="2336800" y="1190638"/>
                  <a:pt x="2317148" y="1192822"/>
                </a:cubicBezTo>
                <a:cubicBezTo>
                  <a:pt x="2286450" y="1196233"/>
                  <a:pt x="2255629" y="1198415"/>
                  <a:pt x="2224869" y="1201211"/>
                </a:cubicBezTo>
                <a:cubicBezTo>
                  <a:pt x="2216480" y="1204007"/>
                  <a:pt x="2207752" y="1205941"/>
                  <a:pt x="2199702" y="1209600"/>
                </a:cubicBezTo>
                <a:cubicBezTo>
                  <a:pt x="2176933" y="1219950"/>
                  <a:pt x="2157350" y="1239619"/>
                  <a:pt x="2132590" y="1243156"/>
                </a:cubicBezTo>
                <a:lnTo>
                  <a:pt x="2073867" y="1251545"/>
                </a:lnTo>
                <a:cubicBezTo>
                  <a:pt x="2012348" y="1248749"/>
                  <a:pt x="1950696" y="1238245"/>
                  <a:pt x="1889309" y="1243156"/>
                </a:cubicBezTo>
                <a:cubicBezTo>
                  <a:pt x="1877483" y="1244102"/>
                  <a:pt x="1870723" y="1258452"/>
                  <a:pt x="1864142" y="1268323"/>
                </a:cubicBezTo>
                <a:cubicBezTo>
                  <a:pt x="1859237" y="1275681"/>
                  <a:pt x="1859708" y="1285581"/>
                  <a:pt x="1855753" y="1293490"/>
                </a:cubicBezTo>
                <a:cubicBezTo>
                  <a:pt x="1848925" y="1307147"/>
                  <a:pt x="1826654" y="1336687"/>
                  <a:pt x="1813808" y="1343823"/>
                </a:cubicBezTo>
                <a:cubicBezTo>
                  <a:pt x="1781213" y="1361931"/>
                  <a:pt x="1755609" y="1359695"/>
                  <a:pt x="1721529" y="1368990"/>
                </a:cubicBezTo>
                <a:cubicBezTo>
                  <a:pt x="1704467" y="1373643"/>
                  <a:pt x="1687973" y="1380175"/>
                  <a:pt x="1671195" y="1385768"/>
                </a:cubicBezTo>
                <a:lnTo>
                  <a:pt x="1646028" y="1394157"/>
                </a:lnTo>
                <a:cubicBezTo>
                  <a:pt x="1598491" y="1391361"/>
                  <a:pt x="1550799" y="1390506"/>
                  <a:pt x="1503416" y="1385768"/>
                </a:cubicBezTo>
                <a:cubicBezTo>
                  <a:pt x="1494617" y="1384888"/>
                  <a:pt x="1487092" y="1377379"/>
                  <a:pt x="1478249" y="1377379"/>
                </a:cubicBezTo>
                <a:cubicBezTo>
                  <a:pt x="1458476" y="1377379"/>
                  <a:pt x="1439100" y="1382972"/>
                  <a:pt x="1419526" y="1385768"/>
                </a:cubicBezTo>
                <a:cubicBezTo>
                  <a:pt x="1408341" y="1382972"/>
                  <a:pt x="1397056" y="1380546"/>
                  <a:pt x="1385970" y="1377379"/>
                </a:cubicBezTo>
                <a:cubicBezTo>
                  <a:pt x="1377467" y="1374950"/>
                  <a:pt x="1369568" y="1370159"/>
                  <a:pt x="1360803" y="1368990"/>
                </a:cubicBezTo>
                <a:cubicBezTo>
                  <a:pt x="1327426" y="1364540"/>
                  <a:pt x="1293691" y="1363397"/>
                  <a:pt x="1260135" y="1360601"/>
                </a:cubicBezTo>
                <a:cubicBezTo>
                  <a:pt x="1257339" y="1352212"/>
                  <a:pt x="1258942" y="1340574"/>
                  <a:pt x="1251746" y="1335434"/>
                </a:cubicBezTo>
                <a:cubicBezTo>
                  <a:pt x="1226391" y="1317324"/>
                  <a:pt x="1159853" y="1313462"/>
                  <a:pt x="1134300" y="1310268"/>
                </a:cubicBezTo>
                <a:cubicBezTo>
                  <a:pt x="1128707" y="1299083"/>
                  <a:pt x="1124791" y="1286888"/>
                  <a:pt x="1117522" y="1276712"/>
                </a:cubicBezTo>
                <a:cubicBezTo>
                  <a:pt x="1107263" y="1262349"/>
                  <a:pt x="1072625" y="1234279"/>
                  <a:pt x="1058799" y="1226378"/>
                </a:cubicBezTo>
                <a:cubicBezTo>
                  <a:pt x="1051121" y="1221991"/>
                  <a:pt x="1042021" y="1220785"/>
                  <a:pt x="1033632" y="1217989"/>
                </a:cubicBezTo>
                <a:cubicBezTo>
                  <a:pt x="1016854" y="1220785"/>
                  <a:pt x="998066" y="1217939"/>
                  <a:pt x="983298" y="1226378"/>
                </a:cubicBezTo>
                <a:cubicBezTo>
                  <a:pt x="975620" y="1230765"/>
                  <a:pt x="981814" y="1246021"/>
                  <a:pt x="974909" y="1251545"/>
                </a:cubicBezTo>
                <a:cubicBezTo>
                  <a:pt x="965906" y="1258747"/>
                  <a:pt x="952538" y="1257138"/>
                  <a:pt x="941353" y="1259934"/>
                </a:cubicBezTo>
                <a:cubicBezTo>
                  <a:pt x="877437" y="1164060"/>
                  <a:pt x="960528" y="1305474"/>
                  <a:pt x="941353" y="1209600"/>
                </a:cubicBezTo>
                <a:cubicBezTo>
                  <a:pt x="938304" y="1194354"/>
                  <a:pt x="889704" y="1186202"/>
                  <a:pt x="882630" y="1184433"/>
                </a:cubicBezTo>
                <a:cubicBezTo>
                  <a:pt x="828082" y="1102612"/>
                  <a:pt x="913523" y="1229765"/>
                  <a:pt x="840685" y="1125710"/>
                </a:cubicBezTo>
                <a:cubicBezTo>
                  <a:pt x="829121" y="1109190"/>
                  <a:pt x="813506" y="1094506"/>
                  <a:pt x="807129" y="1075376"/>
                </a:cubicBezTo>
                <a:cubicBezTo>
                  <a:pt x="799117" y="1051341"/>
                  <a:pt x="802032" y="1042917"/>
                  <a:pt x="773573" y="1033431"/>
                </a:cubicBezTo>
                <a:cubicBezTo>
                  <a:pt x="757436" y="1028052"/>
                  <a:pt x="739918" y="1028378"/>
                  <a:pt x="723239" y="1025042"/>
                </a:cubicBezTo>
                <a:cubicBezTo>
                  <a:pt x="711933" y="1022781"/>
                  <a:pt x="700868" y="1019449"/>
                  <a:pt x="689683" y="1016653"/>
                </a:cubicBezTo>
                <a:cubicBezTo>
                  <a:pt x="681294" y="1008264"/>
                  <a:pt x="674388" y="998067"/>
                  <a:pt x="664517" y="991486"/>
                </a:cubicBezTo>
                <a:cubicBezTo>
                  <a:pt x="657159" y="986581"/>
                  <a:pt x="646255" y="988621"/>
                  <a:pt x="639350" y="983097"/>
                </a:cubicBezTo>
                <a:cubicBezTo>
                  <a:pt x="617005" y="965221"/>
                  <a:pt x="626341" y="954647"/>
                  <a:pt x="614183" y="932763"/>
                </a:cubicBezTo>
                <a:cubicBezTo>
                  <a:pt x="604390" y="915136"/>
                  <a:pt x="591812" y="899207"/>
                  <a:pt x="580627" y="882429"/>
                </a:cubicBezTo>
                <a:lnTo>
                  <a:pt x="563849" y="857262"/>
                </a:lnTo>
                <a:cubicBezTo>
                  <a:pt x="558256" y="848873"/>
                  <a:pt x="556636" y="835283"/>
                  <a:pt x="547071" y="832095"/>
                </a:cubicBezTo>
                <a:cubicBezTo>
                  <a:pt x="489543" y="812919"/>
                  <a:pt x="560945" y="835563"/>
                  <a:pt x="479959" y="815317"/>
                </a:cubicBezTo>
                <a:cubicBezTo>
                  <a:pt x="471380" y="813172"/>
                  <a:pt x="463181" y="809724"/>
                  <a:pt x="454792" y="806928"/>
                </a:cubicBezTo>
                <a:cubicBezTo>
                  <a:pt x="406709" y="734803"/>
                  <a:pt x="464357" y="826058"/>
                  <a:pt x="429625" y="756594"/>
                </a:cubicBezTo>
                <a:cubicBezTo>
                  <a:pt x="425116" y="747576"/>
                  <a:pt x="422412" y="734615"/>
                  <a:pt x="412847" y="731427"/>
                </a:cubicBezTo>
                <a:cubicBezTo>
                  <a:pt x="386186" y="722540"/>
                  <a:pt x="356920" y="725834"/>
                  <a:pt x="328957" y="723038"/>
                </a:cubicBezTo>
                <a:cubicBezTo>
                  <a:pt x="326161" y="695075"/>
                  <a:pt x="334728" y="663423"/>
                  <a:pt x="320568" y="639148"/>
                </a:cubicBezTo>
                <a:cubicBezTo>
                  <a:pt x="311657" y="623872"/>
                  <a:pt x="270234" y="622370"/>
                  <a:pt x="270234" y="622370"/>
                </a:cubicBezTo>
                <a:cubicBezTo>
                  <a:pt x="219158" y="545757"/>
                  <a:pt x="288797" y="663068"/>
                  <a:pt x="261845" y="555258"/>
                </a:cubicBezTo>
                <a:cubicBezTo>
                  <a:pt x="256132" y="532407"/>
                  <a:pt x="228772" y="527456"/>
                  <a:pt x="211511" y="521702"/>
                </a:cubicBezTo>
                <a:cubicBezTo>
                  <a:pt x="171560" y="461775"/>
                  <a:pt x="173064" y="490931"/>
                  <a:pt x="186344" y="437812"/>
                </a:cubicBezTo>
                <a:cubicBezTo>
                  <a:pt x="183548" y="423831"/>
                  <a:pt x="185864" y="407731"/>
                  <a:pt x="177955" y="395868"/>
                </a:cubicBezTo>
                <a:cubicBezTo>
                  <a:pt x="173050" y="388510"/>
                  <a:pt x="161577" y="388456"/>
                  <a:pt x="152788" y="387479"/>
                </a:cubicBezTo>
                <a:cubicBezTo>
                  <a:pt x="111007" y="382837"/>
                  <a:pt x="68898" y="381886"/>
                  <a:pt x="26953" y="379090"/>
                </a:cubicBezTo>
                <a:cubicBezTo>
                  <a:pt x="18564" y="376294"/>
                  <a:pt x="5741" y="378610"/>
                  <a:pt x="1786" y="370701"/>
                </a:cubicBezTo>
                <a:cubicBezTo>
                  <a:pt x="-8344" y="350441"/>
                  <a:pt x="27568" y="333939"/>
                  <a:pt x="35342" y="328756"/>
                </a:cubicBezTo>
                <a:cubicBezTo>
                  <a:pt x="40935" y="320367"/>
                  <a:pt x="44991" y="310718"/>
                  <a:pt x="52120" y="303589"/>
                </a:cubicBezTo>
                <a:cubicBezTo>
                  <a:pt x="76162" y="279547"/>
                  <a:pt x="75162" y="292068"/>
                  <a:pt x="102454" y="278422"/>
                </a:cubicBezTo>
                <a:cubicBezTo>
                  <a:pt x="167503" y="245897"/>
                  <a:pt x="89530" y="274341"/>
                  <a:pt x="152788" y="253255"/>
                </a:cubicBezTo>
                <a:cubicBezTo>
                  <a:pt x="190787" y="258005"/>
                  <a:pt x="258414" y="271749"/>
                  <a:pt x="295401" y="253255"/>
                </a:cubicBezTo>
                <a:cubicBezTo>
                  <a:pt x="303310" y="249300"/>
                  <a:pt x="292536" y="234993"/>
                  <a:pt x="287012" y="228088"/>
                </a:cubicBezTo>
                <a:cubicBezTo>
                  <a:pt x="280714" y="220215"/>
                  <a:pt x="270234" y="216903"/>
                  <a:pt x="261845" y="211310"/>
                </a:cubicBezTo>
                <a:cubicBezTo>
                  <a:pt x="270234" y="208514"/>
                  <a:pt x="283728" y="211131"/>
                  <a:pt x="287012" y="202921"/>
                </a:cubicBezTo>
                <a:cubicBezTo>
                  <a:pt x="291294" y="192216"/>
                  <a:pt x="281936" y="180408"/>
                  <a:pt x="278623" y="169365"/>
                </a:cubicBezTo>
                <a:cubicBezTo>
                  <a:pt x="273541" y="152425"/>
                  <a:pt x="267438" y="135809"/>
                  <a:pt x="261845" y="119031"/>
                </a:cubicBezTo>
                <a:lnTo>
                  <a:pt x="253456" y="93864"/>
                </a:lnTo>
                <a:cubicBezTo>
                  <a:pt x="262729" y="28951"/>
                  <a:pt x="-54140" y="25354"/>
                  <a:pt x="253456" y="9974"/>
                </a:cubicBezTo>
                <a:close/>
              </a:path>
            </a:pathLst>
          </a:custGeom>
          <a:solidFill>
            <a:schemeClr val="accent1"/>
          </a:solidFill>
          <a:ln cap="flat" cmpd="sng" w="25400">
            <a:solidFill>
              <a:srgbClr val="6C84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"/>
          <p:cNvSpPr/>
          <p:nvPr/>
        </p:nvSpPr>
        <p:spPr>
          <a:xfrm rot="-895800">
            <a:off x="3371400" y="2218320"/>
            <a:ext cx="116784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355D7E"/>
                </a:solidFill>
                <a:latin typeface="Trebuchet MS"/>
                <a:ea typeface="Trebuchet MS"/>
                <a:cs typeface="Trebuchet MS"/>
                <a:sym typeface="Trebuchet MS"/>
              </a:rPr>
              <a:t>Hungary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"/>
          <p:cNvSpPr/>
          <p:nvPr/>
        </p:nvSpPr>
        <p:spPr>
          <a:xfrm rot="-695400">
            <a:off x="936000" y="2793600"/>
            <a:ext cx="119520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E5EDEB"/>
                </a:solidFill>
                <a:latin typeface="Trebuchet MS"/>
                <a:ea typeface="Trebuchet MS"/>
                <a:cs typeface="Trebuchet MS"/>
                <a:sym typeface="Trebuchet MS"/>
              </a:rPr>
              <a:t>Slovenia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"/>
          <p:cNvSpPr/>
          <p:nvPr/>
        </p:nvSpPr>
        <p:spPr>
          <a:xfrm>
            <a:off x="3040200" y="4315680"/>
            <a:ext cx="146772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355D7E"/>
                </a:solidFill>
                <a:latin typeface="Trebuchet MS"/>
                <a:ea typeface="Trebuchet MS"/>
                <a:cs typeface="Trebuchet MS"/>
                <a:sym typeface="Trebuchet MS"/>
              </a:rPr>
              <a:t>Bosnia and Herzegovina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"/>
          <p:cNvSpPr/>
          <p:nvPr/>
        </p:nvSpPr>
        <p:spPr>
          <a:xfrm rot="2962200">
            <a:off x="4491000" y="3388320"/>
            <a:ext cx="103212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C5F1E"/>
                </a:solidFill>
                <a:latin typeface="Trebuchet MS"/>
                <a:ea typeface="Trebuchet MS"/>
                <a:cs typeface="Trebuchet MS"/>
                <a:sym typeface="Trebuchet MS"/>
              </a:rPr>
              <a:t>Serbia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"/>
          <p:cNvSpPr/>
          <p:nvPr/>
        </p:nvSpPr>
        <p:spPr>
          <a:xfrm rot="-2536800">
            <a:off x="4100760" y="5823360"/>
            <a:ext cx="128304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7C5F1E"/>
                </a:solidFill>
                <a:latin typeface="Trebuchet MS"/>
                <a:ea typeface="Trebuchet MS"/>
                <a:cs typeface="Trebuchet MS"/>
                <a:sym typeface="Trebuchet MS"/>
              </a:rPr>
              <a:t>Montenegro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"/>
          <p:cNvSpPr/>
          <p:nvPr/>
        </p:nvSpPr>
        <p:spPr>
          <a:xfrm>
            <a:off x="2447640" y="3069360"/>
            <a:ext cx="194400" cy="17892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"/>
          <p:cNvSpPr/>
          <p:nvPr/>
        </p:nvSpPr>
        <p:spPr>
          <a:xfrm>
            <a:off x="1312920" y="3586320"/>
            <a:ext cx="79560" cy="92880"/>
          </a:xfrm>
          <a:prstGeom prst="ellipse">
            <a:avLst/>
          </a:prstGeom>
          <a:solidFill>
            <a:srgbClr val="262626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"/>
          <p:cNvSpPr/>
          <p:nvPr/>
        </p:nvSpPr>
        <p:spPr>
          <a:xfrm>
            <a:off x="1868760" y="4722840"/>
            <a:ext cx="84960" cy="100440"/>
          </a:xfrm>
          <a:prstGeom prst="ellipse">
            <a:avLst/>
          </a:prstGeom>
          <a:solidFill>
            <a:srgbClr val="262626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"/>
          <p:cNvSpPr/>
          <p:nvPr/>
        </p:nvSpPr>
        <p:spPr>
          <a:xfrm>
            <a:off x="2769120" y="5249520"/>
            <a:ext cx="79560" cy="92880"/>
          </a:xfrm>
          <a:prstGeom prst="ellipse">
            <a:avLst/>
          </a:prstGeom>
          <a:solidFill>
            <a:srgbClr val="262626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"/>
          <p:cNvSpPr/>
          <p:nvPr/>
        </p:nvSpPr>
        <p:spPr>
          <a:xfrm>
            <a:off x="4296240" y="3429720"/>
            <a:ext cx="79560" cy="92880"/>
          </a:xfrm>
          <a:prstGeom prst="ellipse">
            <a:avLst/>
          </a:prstGeom>
          <a:solidFill>
            <a:srgbClr val="262626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"/>
          <p:cNvSpPr/>
          <p:nvPr/>
        </p:nvSpPr>
        <p:spPr>
          <a:xfrm>
            <a:off x="3818160" y="5977080"/>
            <a:ext cx="79560" cy="92880"/>
          </a:xfrm>
          <a:prstGeom prst="ellipse">
            <a:avLst/>
          </a:prstGeom>
          <a:solidFill>
            <a:srgbClr val="262626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"/>
          <p:cNvSpPr/>
          <p:nvPr/>
        </p:nvSpPr>
        <p:spPr>
          <a:xfrm>
            <a:off x="807840" y="3912840"/>
            <a:ext cx="79560" cy="92880"/>
          </a:xfrm>
          <a:prstGeom prst="ellipse">
            <a:avLst/>
          </a:prstGeom>
          <a:solidFill>
            <a:srgbClr val="262626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"/>
          <p:cNvSpPr/>
          <p:nvPr/>
        </p:nvSpPr>
        <p:spPr>
          <a:xfrm>
            <a:off x="2698920" y="3486960"/>
            <a:ext cx="79560" cy="92880"/>
          </a:xfrm>
          <a:prstGeom prst="ellipse">
            <a:avLst/>
          </a:prstGeom>
          <a:solidFill>
            <a:srgbClr val="262626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"/>
          <p:cNvSpPr/>
          <p:nvPr/>
        </p:nvSpPr>
        <p:spPr>
          <a:xfrm>
            <a:off x="2738880" y="2675880"/>
            <a:ext cx="79560" cy="92880"/>
          </a:xfrm>
          <a:prstGeom prst="ellipse">
            <a:avLst/>
          </a:prstGeom>
          <a:solidFill>
            <a:srgbClr val="262626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"/>
          <p:cNvSpPr/>
          <p:nvPr/>
        </p:nvSpPr>
        <p:spPr>
          <a:xfrm>
            <a:off x="2606040" y="2998440"/>
            <a:ext cx="907920" cy="303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ZAGREB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"/>
          <p:cNvSpPr/>
          <p:nvPr/>
        </p:nvSpPr>
        <p:spPr>
          <a:xfrm>
            <a:off x="1856160" y="4460760"/>
            <a:ext cx="749520" cy="303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Zadar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"/>
          <p:cNvSpPr/>
          <p:nvPr/>
        </p:nvSpPr>
        <p:spPr>
          <a:xfrm>
            <a:off x="1325520" y="3608280"/>
            <a:ext cx="688320" cy="303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Rijeka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"/>
          <p:cNvSpPr/>
          <p:nvPr/>
        </p:nvSpPr>
        <p:spPr>
          <a:xfrm>
            <a:off x="795960" y="3659760"/>
            <a:ext cx="650880" cy="303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Pula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"/>
          <p:cNvSpPr/>
          <p:nvPr/>
        </p:nvSpPr>
        <p:spPr>
          <a:xfrm>
            <a:off x="2748240" y="2689560"/>
            <a:ext cx="893880" cy="303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Varaždin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"/>
          <p:cNvSpPr/>
          <p:nvPr/>
        </p:nvSpPr>
        <p:spPr>
          <a:xfrm>
            <a:off x="2823840" y="5256720"/>
            <a:ext cx="613080" cy="303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Split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"/>
          <p:cNvSpPr/>
          <p:nvPr/>
        </p:nvSpPr>
        <p:spPr>
          <a:xfrm>
            <a:off x="3195360" y="6070680"/>
            <a:ext cx="998640" cy="303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Dubrovnik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"/>
          <p:cNvSpPr/>
          <p:nvPr/>
        </p:nvSpPr>
        <p:spPr>
          <a:xfrm>
            <a:off x="3984480" y="3521160"/>
            <a:ext cx="688320" cy="303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Osijek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"/>
          <p:cNvSpPr/>
          <p:nvPr/>
        </p:nvSpPr>
        <p:spPr>
          <a:xfrm>
            <a:off x="2733480" y="3422880"/>
            <a:ext cx="583200" cy="303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Sisak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"/>
          <p:cNvSpPr txBox="1"/>
          <p:nvPr/>
        </p:nvSpPr>
        <p:spPr>
          <a:xfrm>
            <a:off x="1069920" y="2194560"/>
            <a:ext cx="475452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5" name="Google Shape;225;p2"/>
          <p:cNvSpPr/>
          <p:nvPr/>
        </p:nvSpPr>
        <p:spPr>
          <a:xfrm>
            <a:off x="2419200" y="3069360"/>
            <a:ext cx="250920" cy="216360"/>
          </a:xfrm>
          <a:prstGeom prst="ellipse">
            <a:avLst/>
          </a:prstGeom>
          <a:solidFill>
            <a:srgbClr val="FF0000"/>
          </a:solidFill>
          <a:ln cap="flat" cmpd="sng" w="25400">
            <a:solidFill>
              <a:srgbClr val="6C84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1"/>
          <p:cNvSpPr txBox="1"/>
          <p:nvPr/>
        </p:nvSpPr>
        <p:spPr>
          <a:xfrm>
            <a:off x="1066680" y="4428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Zagreb – Capital of culture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8" name="Google Shape;418;p21"/>
          <p:cNvSpPr txBox="1"/>
          <p:nvPr/>
        </p:nvSpPr>
        <p:spPr>
          <a:xfrm>
            <a:off x="629280" y="1476360"/>
            <a:ext cx="6337080" cy="4695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All main cultural institutions are based in Zagreb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They define Zagreb’s culture through theaters, art galleries, museums and festivals which are organised all year round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9" name="Google Shape;419;p21"/>
          <p:cNvSpPr/>
          <p:nvPr/>
        </p:nvSpPr>
        <p:spPr>
          <a:xfrm>
            <a:off x="152640" y="29880"/>
            <a:ext cx="249480" cy="2444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000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lang="en-US" sz="800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b="0" sz="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0760" y="3085920"/>
            <a:ext cx="4568760" cy="305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48080" y="3909240"/>
            <a:ext cx="3754080" cy="250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2120" y="1414800"/>
            <a:ext cx="3548520" cy="210276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21"/>
          <p:cNvSpPr/>
          <p:nvPr/>
        </p:nvSpPr>
        <p:spPr>
          <a:xfrm>
            <a:off x="947880" y="6241320"/>
            <a:ext cx="398448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Croatian National Theatre in Zagreb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21"/>
          <p:cNvSpPr/>
          <p:nvPr/>
        </p:nvSpPr>
        <p:spPr>
          <a:xfrm>
            <a:off x="7920720" y="3485880"/>
            <a:ext cx="327132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Modern arts museum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21"/>
          <p:cNvSpPr/>
          <p:nvPr/>
        </p:nvSpPr>
        <p:spPr>
          <a:xfrm>
            <a:off x="6966720" y="6410520"/>
            <a:ext cx="427680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Croatian academy of science and arts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2"/>
          <p:cNvSpPr txBox="1"/>
          <p:nvPr/>
        </p:nvSpPr>
        <p:spPr>
          <a:xfrm>
            <a:off x="1069920" y="595440"/>
            <a:ext cx="10058040" cy="55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Music is very important to Zagreb – many concert halls and music festivals contribute to its culture: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31" name="Google Shape;43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4000" y="1329480"/>
            <a:ext cx="3853080" cy="257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0040" y="4013640"/>
            <a:ext cx="4045680" cy="269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4000" y="4442760"/>
            <a:ext cx="3853080" cy="22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50040" y="1329480"/>
            <a:ext cx="3581280" cy="223812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2"/>
          <p:cNvSpPr/>
          <p:nvPr/>
        </p:nvSpPr>
        <p:spPr>
          <a:xfrm>
            <a:off x="864000" y="3989520"/>
            <a:ext cx="351468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Vatroslav Lisinski concert hall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22"/>
          <p:cNvSpPr/>
          <p:nvPr/>
        </p:nvSpPr>
        <p:spPr>
          <a:xfrm>
            <a:off x="6350040" y="3567960"/>
            <a:ext cx="419184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Croatian Music Institution in Zagreb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3"/>
          <p:cNvSpPr txBox="1"/>
          <p:nvPr/>
        </p:nvSpPr>
        <p:spPr>
          <a:xfrm>
            <a:off x="1069920" y="29448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Local culture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2" name="Google Shape;442;p23"/>
          <p:cNvSpPr txBox="1"/>
          <p:nvPr/>
        </p:nvSpPr>
        <p:spPr>
          <a:xfrm>
            <a:off x="218160" y="1708200"/>
            <a:ext cx="438192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Local people play a big part in the cultural heritage of Zagreb: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43" name="Google Shape;44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120" y="2585880"/>
            <a:ext cx="3738240" cy="249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01400">
            <a:off x="7830000" y="665640"/>
            <a:ext cx="4058280" cy="27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2320" y="4226760"/>
            <a:ext cx="3354840" cy="223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00440" y="1708200"/>
            <a:ext cx="3428640" cy="228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49440" y="4226760"/>
            <a:ext cx="3859560" cy="19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3"/>
          <p:cNvSpPr/>
          <p:nvPr/>
        </p:nvSpPr>
        <p:spPr>
          <a:xfrm>
            <a:off x="514080" y="5135760"/>
            <a:ext cx="245556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Dolac market with the Šestinski umbrellas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23"/>
          <p:cNvSpPr/>
          <p:nvPr/>
        </p:nvSpPr>
        <p:spPr>
          <a:xfrm>
            <a:off x="8489520" y="6277320"/>
            <a:ext cx="1786320" cy="36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Licitar hearts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4"/>
          <p:cNvSpPr txBox="1"/>
          <p:nvPr/>
        </p:nvSpPr>
        <p:spPr>
          <a:xfrm>
            <a:off x="150480" y="7344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   Festivals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5" name="Google Shape;455;p24"/>
          <p:cNvSpPr txBox="1"/>
          <p:nvPr/>
        </p:nvSpPr>
        <p:spPr>
          <a:xfrm>
            <a:off x="247320" y="1226880"/>
            <a:ext cx="6396120" cy="438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Zagreb is home to hundreds of festivals throughout the year – many of which combine music, art, food, street performing or the Christmas advent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56" name="Google Shape;45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0960" y="3362400"/>
            <a:ext cx="3859560" cy="26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4"/>
          <p:cNvSpPr/>
          <p:nvPr/>
        </p:nvSpPr>
        <p:spPr>
          <a:xfrm>
            <a:off x="5734080" y="6093360"/>
            <a:ext cx="246600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Zagreb film festival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5240" y="3325320"/>
            <a:ext cx="3547440" cy="207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12200" y="426240"/>
            <a:ext cx="1519560" cy="245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35240" y="408600"/>
            <a:ext cx="3280680" cy="218808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24"/>
          <p:cNvSpPr/>
          <p:nvPr/>
        </p:nvSpPr>
        <p:spPr>
          <a:xfrm>
            <a:off x="9096840" y="5680080"/>
            <a:ext cx="222372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Performers on the Ban Jelačić square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2360" y="2882880"/>
            <a:ext cx="3975120" cy="230184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4"/>
          <p:cNvSpPr/>
          <p:nvPr/>
        </p:nvSpPr>
        <p:spPr>
          <a:xfrm>
            <a:off x="277200" y="5240160"/>
            <a:ext cx="3745440" cy="333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The Christmas Advent in Zagreb</a:t>
            </a:r>
            <a:endParaRPr b="0" sz="16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5"/>
          <p:cNvSpPr txBox="1"/>
          <p:nvPr/>
        </p:nvSpPr>
        <p:spPr>
          <a:xfrm>
            <a:off x="-188640" y="1330560"/>
            <a:ext cx="12496320" cy="303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X. grammar school ”Ivan Supek”   </a:t>
            </a:r>
            <a:endParaRPr b="0" sz="96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9" name="Google Shape;469;p25"/>
          <p:cNvSpPr txBox="1"/>
          <p:nvPr/>
        </p:nvSpPr>
        <p:spPr>
          <a:xfrm>
            <a:off x="1069920" y="4467960"/>
            <a:ext cx="7890840" cy="990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strike="noStrike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Zagreb,Croatia</a:t>
            </a:r>
            <a:endParaRPr b="0" sz="40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1520" y="4043160"/>
            <a:ext cx="4034160" cy="2691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6"/>
          <p:cNvSpPr txBox="1"/>
          <p:nvPr/>
        </p:nvSpPr>
        <p:spPr>
          <a:xfrm>
            <a:off x="1069920" y="484560"/>
            <a:ext cx="1074456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X. grammar school”Ivan Supek” 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6" name="Google Shape;476;p26"/>
          <p:cNvSpPr txBox="1"/>
          <p:nvPr/>
        </p:nvSpPr>
        <p:spPr>
          <a:xfrm>
            <a:off x="1069920" y="2121480"/>
            <a:ext cx="100580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2040"/>
              <a:buFont typeface="Noto Sans Symbols"/>
              <a:buChar char="▪"/>
            </a:pPr>
            <a:r>
              <a:rPr b="0" lang="en-US" sz="24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One of the largest high schools in Croatia</a:t>
            </a:r>
            <a:endParaRPr b="0" sz="24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t/>
            </a:r>
            <a:endParaRPr b="0" sz="24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2040"/>
              <a:buFont typeface="Noto Sans Symbols"/>
              <a:buChar char="▪"/>
            </a:pPr>
            <a:r>
              <a:rPr b="1" lang="en-US" sz="24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1 140 students</a:t>
            </a:r>
            <a:endParaRPr b="0" sz="24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t/>
            </a:r>
            <a:endParaRPr b="0" sz="24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2040"/>
              <a:buFont typeface="Noto Sans Symbols"/>
              <a:buChar char="▪"/>
            </a:pPr>
            <a:r>
              <a:rPr b="1" lang="en-US" sz="24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111 employees: </a:t>
            </a:r>
            <a:endParaRPr b="0" sz="24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86 </a:t>
            </a: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teachers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4</a:t>
            </a: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 professional associates 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54864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(pedagogue, psychologist, 2 librarians)</a:t>
            </a:r>
            <a:endParaRPr b="0" sz="1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18</a:t>
            </a: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 nonteaching staff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77" name="Google Shape;47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4680" y="2678040"/>
            <a:ext cx="5714640" cy="380016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7"/>
          <p:cNvSpPr txBox="1"/>
          <p:nvPr/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Extra-curricular activities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3" name="Google Shape;483;p27"/>
          <p:cNvSpPr txBox="1"/>
          <p:nvPr/>
        </p:nvSpPr>
        <p:spPr>
          <a:xfrm>
            <a:off x="1069920" y="2121480"/>
            <a:ext cx="100580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School magazine ”Cener” group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Drama club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Debate club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Student choir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Readers group - Bookworms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7457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None/>
            </a:pPr>
            <a:r>
              <a:t/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Sorry, we just realized this will take too long :)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84" name="Google Shape;48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3840" y="1797840"/>
            <a:ext cx="3176640" cy="4374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8"/>
          <p:cNvSpPr txBox="1"/>
          <p:nvPr/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Social and cultural projects: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0" name="Google Shape;490;p28"/>
          <p:cNvSpPr txBox="1"/>
          <p:nvPr/>
        </p:nvSpPr>
        <p:spPr>
          <a:xfrm>
            <a:off x="1069920" y="2121480"/>
            <a:ext cx="100580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Ivan Supek days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European Language day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Erasmus+ projects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Christmas fair, carnival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Field trips and excursions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91" name="Google Shape;49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9280" y="2026440"/>
            <a:ext cx="4995720" cy="3746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 txBox="1"/>
          <p:nvPr/>
        </p:nvSpPr>
        <p:spPr>
          <a:xfrm>
            <a:off x="1069920" y="484560"/>
            <a:ext cx="1086048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X. grammar school”Ivan Supek” 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7" name="Google Shape;497;p29"/>
          <p:cNvSpPr txBox="1"/>
          <p:nvPr/>
        </p:nvSpPr>
        <p:spPr>
          <a:xfrm>
            <a:off x="1069920" y="2121480"/>
            <a:ext cx="100580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2040"/>
              <a:buFont typeface="Noto Sans Symbols"/>
              <a:buChar char="▪"/>
            </a:pPr>
            <a:r>
              <a:rPr b="1" lang="en-US" sz="24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41 classes in total:</a:t>
            </a:r>
            <a:endParaRPr b="0" sz="24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28</a:t>
            </a: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 – general education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13</a:t>
            </a: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 – mathematics and natural sciences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8</a:t>
            </a: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 – bilingual programme 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98" name="Google Shape;49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7200" y="3631680"/>
            <a:ext cx="7436160" cy="322596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0"/>
          <p:cNvSpPr txBox="1"/>
          <p:nvPr/>
        </p:nvSpPr>
        <p:spPr>
          <a:xfrm>
            <a:off x="1069920" y="484560"/>
            <a:ext cx="1063692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X. grammar school”Ivan Supek” 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4" name="Google Shape;504;p30"/>
          <p:cNvSpPr txBox="1"/>
          <p:nvPr/>
        </p:nvSpPr>
        <p:spPr>
          <a:xfrm>
            <a:off x="1069920" y="2121480"/>
            <a:ext cx="100580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2380"/>
              <a:buFont typeface="Noto Sans Symbols"/>
              <a:buChar char="▪"/>
            </a:pPr>
            <a:r>
              <a:rPr b="1" lang="en-US" sz="2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bilingual programme</a:t>
            </a:r>
            <a:endParaRPr b="0" sz="2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Subjects taught in English: </a:t>
            </a:r>
            <a:r>
              <a:rPr b="1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Maths, Physics, Chemistry, Biology, Geography, Sociology, Ethics, Computer science</a:t>
            </a:r>
            <a:endParaRPr b="0" sz="1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05" name="Google Shape;50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6720" y="3323880"/>
            <a:ext cx="4911480" cy="32742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506" name="Google Shape;50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3360" y="3207960"/>
            <a:ext cx="4674600" cy="350604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"/>
          <p:cNvSpPr txBox="1"/>
          <p:nvPr/>
        </p:nvSpPr>
        <p:spPr>
          <a:xfrm>
            <a:off x="344520" y="163440"/>
            <a:ext cx="10774080" cy="1649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People - </a:t>
            </a:r>
            <a:r>
              <a:rPr b="1" i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Croatians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1" name="Google Shape;231;p3"/>
          <p:cNvSpPr txBox="1"/>
          <p:nvPr/>
        </p:nvSpPr>
        <p:spPr>
          <a:xfrm>
            <a:off x="492840" y="1440000"/>
            <a:ext cx="5195160" cy="4909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population: 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4,480,043 (July 2012 est.)</a:t>
            </a:r>
            <a:endParaRPr b="0" sz="1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Croat 89.6%, Serb 4.5%, other 5.9%</a:t>
            </a:r>
            <a:endParaRPr b="0" sz="1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life expectancy: 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75.99 years (82nd in world)</a:t>
            </a:r>
            <a:endParaRPr b="0" sz="1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Currency</a:t>
            </a: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: 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Croatian kuna</a:t>
            </a:r>
            <a:endParaRPr b="0" sz="1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2" name="Google Shape;232;p3"/>
          <p:cNvSpPr txBox="1"/>
          <p:nvPr/>
        </p:nvSpPr>
        <p:spPr>
          <a:xfrm>
            <a:off x="501480" y="3744000"/>
            <a:ext cx="4754520" cy="1649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official language: 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Croatian</a:t>
            </a:r>
            <a:endParaRPr b="0" sz="1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74320" marR="0" rtl="0" algn="l">
              <a:lnSpc>
                <a:spcPct val="9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English is commonly used since </a:t>
            </a:r>
            <a:endParaRPr b="0" sz="1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3" name="Google Shape;23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6560" y="3885480"/>
            <a:ext cx="3943440" cy="259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2640" y="484560"/>
            <a:ext cx="4665240" cy="233244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"/>
          <p:cNvSpPr/>
          <p:nvPr/>
        </p:nvSpPr>
        <p:spPr>
          <a:xfrm>
            <a:off x="5797080" y="3520800"/>
            <a:ext cx="2482920" cy="36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Croatian national flag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"/>
          <p:cNvSpPr txBox="1"/>
          <p:nvPr/>
        </p:nvSpPr>
        <p:spPr>
          <a:xfrm>
            <a:off x="7056000" y="2880000"/>
            <a:ext cx="4824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Ilica, main street of the capital city, Zagreb </a:t>
            </a:r>
            <a:endParaRPr b="1" sz="18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0000" y="2304000"/>
            <a:ext cx="5616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360" y="216000"/>
            <a:ext cx="3167640" cy="76932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31"/>
          <p:cNvSpPr txBox="1"/>
          <p:nvPr/>
        </p:nvSpPr>
        <p:spPr>
          <a:xfrm>
            <a:off x="3451320" y="1368000"/>
            <a:ext cx="6628680" cy="497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strike="noStrike">
                <a:solidFill>
                  <a:srgbClr val="5B277D"/>
                </a:solidFill>
                <a:latin typeface="Calibri"/>
                <a:ea typeface="Calibri"/>
                <a:cs typeface="Calibri"/>
                <a:sym typeface="Calibri"/>
              </a:rPr>
              <a:t>Erasmus+ Integrated Literacy in Action</a:t>
            </a:r>
            <a:endParaRPr b="0" sz="32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"/>
          <p:cNvSpPr txBox="1"/>
          <p:nvPr/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Natural heritage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2" name="Google Shape;242;p4"/>
          <p:cNvSpPr txBox="1"/>
          <p:nvPr/>
        </p:nvSpPr>
        <p:spPr>
          <a:xfrm>
            <a:off x="751320" y="1784160"/>
            <a:ext cx="931896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Croatia has 8 national parks, 11 nature parks, 80 special reserves, sandy and rocky beaches and Mediterranean terrain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1 185 islands and rocks of which approximately 50 are inhabited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National park Plitvice </a:t>
            </a: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lakes and </a:t>
            </a: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ancient</a:t>
            </a: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 </a:t>
            </a: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beech forests of Northern Velebit and Paklenica</a:t>
            </a: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 are on the </a:t>
            </a: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UNESCO World Heritage 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3" name="Google Shape;24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3240" y="3672000"/>
            <a:ext cx="4478760" cy="298548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244" name="Google Shape;244;p4"/>
          <p:cNvPicPr preferRelativeResize="0"/>
          <p:nvPr/>
        </p:nvPicPr>
        <p:blipFill rotWithShape="1">
          <a:blip r:embed="rId4">
            <a:alphaModFix/>
          </a:blip>
          <a:srcRect b="2008" l="0" r="0" t="0"/>
          <a:stretch/>
        </p:blipFill>
        <p:spPr>
          <a:xfrm>
            <a:off x="6580440" y="3647880"/>
            <a:ext cx="4147560" cy="304812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"/>
          <p:cNvSpPr txBox="1"/>
          <p:nvPr/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Cultural heritage - </a:t>
            </a:r>
            <a:r>
              <a:rPr b="0" lang="en-US" sz="24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UNESCO World Heritage list</a:t>
            </a:r>
            <a:endParaRPr b="0" sz="24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0" name="Google Shape;250;p5"/>
          <p:cNvSpPr txBox="1"/>
          <p:nvPr/>
        </p:nvSpPr>
        <p:spPr>
          <a:xfrm>
            <a:off x="1069920" y="2121480"/>
            <a:ext cx="10058040" cy="405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1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Historical Complex of Split with the Palace of Diocletian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1" name="Google Shape;25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880" y="2677320"/>
            <a:ext cx="5509080" cy="34362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252" name="Google Shape;25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8000" y="2648880"/>
            <a:ext cx="5348520" cy="354312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"/>
          <p:cNvSpPr txBox="1"/>
          <p:nvPr/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Cultural heritage - </a:t>
            </a:r>
            <a:r>
              <a:rPr b="0" lang="en-US" sz="24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UNESCO World Heritage list</a:t>
            </a:r>
            <a:endParaRPr b="0" sz="24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8" name="Google Shape;25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960" y="1772640"/>
            <a:ext cx="5588640" cy="371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6"/>
          <p:cNvSpPr/>
          <p:nvPr/>
        </p:nvSpPr>
        <p:spPr>
          <a:xfrm>
            <a:off x="1870920" y="5497920"/>
            <a:ext cx="2539080" cy="36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Old City of Dubrovnik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6"/>
          <p:cNvPicPr preferRelativeResize="0"/>
          <p:nvPr/>
        </p:nvPicPr>
        <p:blipFill rotWithShape="1">
          <a:blip r:embed="rId4">
            <a:alphaModFix/>
          </a:blip>
          <a:srcRect b="5699" l="0" r="0" t="0"/>
          <a:stretch/>
        </p:blipFill>
        <p:spPr>
          <a:xfrm>
            <a:off x="6277320" y="2452320"/>
            <a:ext cx="5439240" cy="34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6"/>
          <p:cNvSpPr/>
          <p:nvPr/>
        </p:nvSpPr>
        <p:spPr>
          <a:xfrm>
            <a:off x="6488640" y="5867280"/>
            <a:ext cx="50166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Episcopal Complex of the Euphrasian Basilica in the Historic Centre of Poreč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"/>
          <p:cNvSpPr txBox="1"/>
          <p:nvPr/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Cultural heritage - </a:t>
            </a:r>
            <a:r>
              <a:rPr b="0" lang="en-US" sz="24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UNESCO World Heritage list</a:t>
            </a:r>
            <a:endParaRPr b="0" sz="24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7" name="Google Shape;267;p7"/>
          <p:cNvSpPr/>
          <p:nvPr/>
        </p:nvSpPr>
        <p:spPr>
          <a:xfrm>
            <a:off x="1529280" y="6323760"/>
            <a:ext cx="27572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Historic City of Trogir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320" y="2742840"/>
            <a:ext cx="5428800" cy="361908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7"/>
          <p:cNvSpPr/>
          <p:nvPr/>
        </p:nvSpPr>
        <p:spPr>
          <a:xfrm>
            <a:off x="6883200" y="5814360"/>
            <a:ext cx="4451400" cy="36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The Cathedral of St James(Jakov) in Šibenik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5080" y="1904040"/>
            <a:ext cx="5867640" cy="3909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8"/>
          <p:cNvSpPr txBox="1"/>
          <p:nvPr/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Cultural heritage - </a:t>
            </a:r>
            <a:r>
              <a:rPr b="0" lang="en-US" sz="24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UNESCO World Heritage list</a:t>
            </a:r>
            <a:endParaRPr b="0" sz="24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637200" y="5622120"/>
            <a:ext cx="4725360" cy="36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Starogradsko polje on the island of Hvar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720" y="1754640"/>
            <a:ext cx="4972320" cy="38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8"/>
          <p:cNvSpPr/>
          <p:nvPr/>
        </p:nvSpPr>
        <p:spPr>
          <a:xfrm>
            <a:off x="6473160" y="6304320"/>
            <a:ext cx="4149720" cy="364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Stećci - Medieval Tombstone Graveyards</a:t>
            </a:r>
            <a:endParaRPr b="0" sz="18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8"/>
          <p:cNvPicPr preferRelativeResize="0"/>
          <p:nvPr/>
        </p:nvPicPr>
        <p:blipFill rotWithShape="1">
          <a:blip r:embed="rId4">
            <a:alphaModFix/>
          </a:blip>
          <a:srcRect b="9310" l="0" r="0" t="17905"/>
          <a:stretch/>
        </p:blipFill>
        <p:spPr>
          <a:xfrm>
            <a:off x="6473160" y="2275920"/>
            <a:ext cx="4149360" cy="402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"/>
          <p:cNvSpPr txBox="1"/>
          <p:nvPr/>
        </p:nvSpPr>
        <p:spPr>
          <a:xfrm>
            <a:off x="1069920" y="484560"/>
            <a:ext cx="10058040" cy="1608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Fashion</a:t>
            </a:r>
            <a:endParaRPr b="0" sz="48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5" name="Google Shape;285;p9"/>
          <p:cNvSpPr txBox="1"/>
          <p:nvPr/>
        </p:nvSpPr>
        <p:spPr>
          <a:xfrm>
            <a:off x="1001880" y="1868040"/>
            <a:ext cx="475452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the traditional clothes are different in every region (Slavonija, Dalmacija, Zagorje, Istra)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2520" lvl="0" marL="182880" marR="0" rtl="0" algn="l">
              <a:lnSpc>
                <a:spcPct val="90000"/>
              </a:lnSpc>
              <a:spcBef>
                <a:spcPts val="1199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clothing styles 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6" name="Google Shape;286;p9"/>
          <p:cNvSpPr txBox="1"/>
          <p:nvPr/>
        </p:nvSpPr>
        <p:spPr>
          <a:xfrm>
            <a:off x="6691320" y="1767600"/>
            <a:ext cx="4754520" cy="407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2520" lvl="0" marL="1828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BB8"/>
              </a:buClr>
              <a:buSzPts val="1700"/>
              <a:buFont typeface="Noto Sans Symbols"/>
              <a:buChar char="▪"/>
            </a:pPr>
            <a:r>
              <a:rPr b="0" lang="en-US" sz="2000" strike="noStrike">
                <a:solidFill>
                  <a:srgbClr val="000000"/>
                </a:solidFill>
                <a:latin typeface="Batang"/>
                <a:ea typeface="Batang"/>
                <a:cs typeface="Batang"/>
                <a:sym typeface="Batang"/>
              </a:rPr>
              <a:t>Croats have adopted western style dress today</a:t>
            </a:r>
            <a:endParaRPr b="0" sz="2000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7" name="Google Shape;287;p9"/>
          <p:cNvPicPr preferRelativeResize="0"/>
          <p:nvPr/>
        </p:nvPicPr>
        <p:blipFill rotWithShape="1">
          <a:blip r:embed="rId3">
            <a:alphaModFix/>
          </a:blip>
          <a:srcRect b="2951" l="0" r="0" t="11576"/>
          <a:stretch/>
        </p:blipFill>
        <p:spPr>
          <a:xfrm>
            <a:off x="926280" y="3613680"/>
            <a:ext cx="2696040" cy="30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9"/>
          <p:cNvPicPr preferRelativeResize="0"/>
          <p:nvPr/>
        </p:nvPicPr>
        <p:blipFill rotWithShape="1">
          <a:blip r:embed="rId4">
            <a:alphaModFix/>
          </a:blip>
          <a:srcRect b="7737" l="0" r="0" t="22546"/>
          <a:stretch/>
        </p:blipFill>
        <p:spPr>
          <a:xfrm>
            <a:off x="4230000" y="3590280"/>
            <a:ext cx="2996640" cy="304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9"/>
          <p:cNvPicPr preferRelativeResize="0"/>
          <p:nvPr/>
        </p:nvPicPr>
        <p:blipFill rotWithShape="1">
          <a:blip r:embed="rId5">
            <a:alphaModFix/>
          </a:blip>
          <a:srcRect b="4959" l="0" r="0" t="2773"/>
          <a:stretch/>
        </p:blipFill>
        <p:spPr>
          <a:xfrm>
            <a:off x="8307720" y="2593440"/>
            <a:ext cx="2820240" cy="3903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2018-10-24T15:52:48Z</dcterms:created>
  <dc:creator>Ljiljana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Široki zaslon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30</vt:i4>
  </property>
</Properties>
</file>