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69" r:id="rId4"/>
    <p:sldId id="270" r:id="rId5"/>
    <p:sldId id="271" r:id="rId6"/>
    <p:sldId id="273" r:id="rId7"/>
    <p:sldId id="268" r:id="rId8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210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640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5122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3429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4411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456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3578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388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122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929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651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9238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396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9510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354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32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72082-C29B-4123-962D-C33C2ECC83F5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010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fif"/><Relationship Id="rId4" Type="http://schemas.openxmlformats.org/officeDocument/2006/relationships/image" Target="../media/image4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f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556D48-A08A-4553-8C41-2F15AC4F6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2188" y="739978"/>
            <a:ext cx="5247458" cy="2176267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Dzieje się …</a:t>
            </a:r>
            <a:br>
              <a:rPr lang="pl-PL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świetlicy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l-PL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82B1E1A-7E53-4F19-8C7A-29F88F567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Gazetka świetlicowa nr 1</a:t>
            </a:r>
          </a:p>
        </p:txBody>
      </p:sp>
      <p:pic>
        <p:nvPicPr>
          <p:cNvPr id="1026" name="Picture 2" descr="Strona domowa">
            <a:extLst>
              <a:ext uri="{FF2B5EF4-FFF2-40B4-BE49-F238E27FC236}">
                <a16:creationId xmlns:a16="http://schemas.microsoft.com/office/drawing/2014/main" id="{B05B01CA-B646-4528-A38E-2D4973458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640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38A50D-905B-40F4-8FE3-001486C78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1205"/>
          </a:xfrm>
        </p:spPr>
        <p:txBody>
          <a:bodyPr/>
          <a:lstStyle/>
          <a:p>
            <a:r>
              <a:rPr lang="pl-PL" dirty="0"/>
              <a:t>Powrót do szkoły po wakacjach…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EAAB597-5708-49A0-BA02-11F6D4EA2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37" y="2097958"/>
            <a:ext cx="2105781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0788B96-E8F6-47EE-A796-BAFAB391C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84" y="1437250"/>
            <a:ext cx="3613890" cy="2601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3B96C08-540E-4155-997C-32A676CC8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937" y="2108660"/>
            <a:ext cx="3138129" cy="242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C8FA9B6-3A67-488D-9A38-FF9060580A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91" y="4534421"/>
            <a:ext cx="3579578" cy="1824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738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54146D-F629-4B00-ADEA-6427DEB19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6247" y="609600"/>
            <a:ext cx="4183694" cy="880997"/>
          </a:xfrm>
        </p:spPr>
        <p:txBody>
          <a:bodyPr>
            <a:normAutofit/>
          </a:bodyPr>
          <a:lstStyle/>
          <a:p>
            <a:r>
              <a:rPr lang="pl-PL" sz="4800" dirty="0"/>
              <a:t>Dzień kropki</a:t>
            </a:r>
            <a:r>
              <a:rPr lang="pl-PL" sz="4800" dirty="0">
                <a:sym typeface="Wingdings" panose="05000000000000000000" pitchFamily="2" charset="2"/>
              </a:rPr>
              <a:t></a:t>
            </a:r>
            <a:endParaRPr lang="pl-PL" sz="4800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5A7BC61-4A18-44AD-9DE1-F3976908C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972" y="2160588"/>
            <a:ext cx="3645075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B9A1BEA-5319-4F1E-8C57-2CB90AEE7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087" y="1667592"/>
            <a:ext cx="5423771" cy="4131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1065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491E6F-E2C6-4859-A020-B83DAD558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574" y="609600"/>
            <a:ext cx="6831427" cy="893523"/>
          </a:xfrm>
        </p:spPr>
        <p:txBody>
          <a:bodyPr/>
          <a:lstStyle/>
          <a:p>
            <a:r>
              <a:rPr lang="pl-PL" dirty="0"/>
              <a:t>Święto Patronki Szkoły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71EFD59-552A-4EA7-A854-0ED3E70CF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1838524"/>
            <a:ext cx="3207323" cy="3660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0C86076-4CA8-4F21-ACEB-34B263F78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49" y="1390389"/>
            <a:ext cx="3380201" cy="4972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BA67DA9-2022-4C73-B73D-539656E46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29" y="609601"/>
            <a:ext cx="2113392" cy="5384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9304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C70E22-0CAF-4F0F-A6B5-27552FD72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658" y="609600"/>
            <a:ext cx="5829344" cy="805841"/>
          </a:xfrm>
        </p:spPr>
        <p:txBody>
          <a:bodyPr>
            <a:normAutofit fontScale="90000"/>
          </a:bodyPr>
          <a:lstStyle/>
          <a:p>
            <a:r>
              <a:rPr lang="pl-PL" sz="4800" dirty="0"/>
              <a:t>Andrzejki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939379D-82DA-4F7A-95DC-C8FA0A5AE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345" y="2004164"/>
            <a:ext cx="3294345" cy="3444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39A93EB-FF88-4F58-8A01-BE2A1A0BF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59" y="609600"/>
            <a:ext cx="2655518" cy="590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3F2B021-746C-470E-947A-002F60160B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790" y="1315233"/>
            <a:ext cx="5017371" cy="4597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5475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FD7A90-99EF-4D5A-8495-F7305EBBB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Andrzejkowy Turniej Wiedzy o Harrym Potterze- edycja 2</a:t>
            </a:r>
            <a:r>
              <a:rPr lang="pl-PL" dirty="0">
                <a:sym typeface="Wingdings" panose="05000000000000000000" pitchFamily="2" charset="2"/>
              </a:rPr>
              <a:t></a:t>
            </a:r>
            <a:br>
              <a:rPr lang="pl-PL" dirty="0">
                <a:sym typeface="Wingdings" panose="05000000000000000000" pitchFamily="2" charset="2"/>
              </a:rPr>
            </a:b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C502300-B202-49E5-8268-DDDB191A0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154477"/>
            <a:ext cx="2353965" cy="3832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3CDA329-8A97-4970-9B32-519C48AF1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036" y="2439443"/>
            <a:ext cx="3961008" cy="3284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C0B9E3A-F878-43A7-8B56-EB1C4B526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90" y="1227550"/>
            <a:ext cx="3396074" cy="4759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042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AB7FFF-0ECE-4F37-A25F-C879EDF7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345" y="5273458"/>
            <a:ext cx="4960306" cy="103965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	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Dziękujemy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pl-PL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pl-PL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		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uwagę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E906A44-FE92-427C-9955-227D1EAA6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22" y="1702796"/>
            <a:ext cx="7214616" cy="272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71002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246</TotalTime>
  <Words>44</Words>
  <Application>Microsoft Office PowerPoint</Application>
  <PresentationFormat>Panoramiczny</PresentationFormat>
  <Paragraphs>8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Arial</vt:lpstr>
      <vt:lpstr>Times New Roman</vt:lpstr>
      <vt:lpstr>Trebuchet MS</vt:lpstr>
      <vt:lpstr>Wingdings</vt:lpstr>
      <vt:lpstr>Wingdings 3</vt:lpstr>
      <vt:lpstr>Faseta</vt:lpstr>
      <vt:lpstr>Dzieje się … w świetlicy</vt:lpstr>
      <vt:lpstr>Powrót do szkoły po wakacjach…</vt:lpstr>
      <vt:lpstr>Dzień kropki</vt:lpstr>
      <vt:lpstr>Święto Patronki Szkoły </vt:lpstr>
      <vt:lpstr>Andrzejki</vt:lpstr>
      <vt:lpstr>Andrzejkowy Turniej Wiedzy o Harrym Potterze- edycja 2 </vt:lpstr>
      <vt:lpstr>  Dziękujemy     za uwagę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Dzieje się … w świetlicy</dc:title>
  <dc:creator>Marta Brzustowska</dc:creator>
  <cp:lastModifiedBy>Marta Brzustowska</cp:lastModifiedBy>
  <cp:revision>22</cp:revision>
  <cp:lastPrinted>2021-12-10T14:01:30Z</cp:lastPrinted>
  <dcterms:created xsi:type="dcterms:W3CDTF">2021-12-10T12:35:10Z</dcterms:created>
  <dcterms:modified xsi:type="dcterms:W3CDTF">2023-05-09T12:51:16Z</dcterms:modified>
</cp:coreProperties>
</file>