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466C-0CAD-4FDB-917D-84BAE9A9185B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E7D-40DC-479E-900E-BC8E0CF4D1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466C-0CAD-4FDB-917D-84BAE9A9185B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E7D-40DC-479E-900E-BC8E0CF4D1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466C-0CAD-4FDB-917D-84BAE9A9185B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E7D-40DC-479E-900E-BC8E0CF4D1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466C-0CAD-4FDB-917D-84BAE9A9185B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E7D-40DC-479E-900E-BC8E0CF4D1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466C-0CAD-4FDB-917D-84BAE9A9185B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E7D-40DC-479E-900E-BC8E0CF4D1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466C-0CAD-4FDB-917D-84BAE9A9185B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E7D-40DC-479E-900E-BC8E0CF4D1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466C-0CAD-4FDB-917D-84BAE9A9185B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E7D-40DC-479E-900E-BC8E0CF4D1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466C-0CAD-4FDB-917D-84BAE9A9185B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E7D-40DC-479E-900E-BC8E0CF4D1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466C-0CAD-4FDB-917D-84BAE9A9185B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E7D-40DC-479E-900E-BC8E0CF4D1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466C-0CAD-4FDB-917D-84BAE9A9185B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E7D-40DC-479E-900E-BC8E0CF4D1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466C-0CAD-4FDB-917D-84BAE9A9185B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5E7D-40DC-479E-900E-BC8E0CF4D10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466C-0CAD-4FDB-917D-84BAE9A9185B}" type="datetimeFigureOut">
              <a:rPr lang="sk-SK" smtClean="0"/>
              <a:pPr/>
              <a:t>19. 10. 2020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15E7D-40DC-479E-900E-BC8E0CF4D10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Pomer. Priama a nepriama úmernosť. Trojčlenka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Učivo pre 8. </a:t>
            </a:r>
            <a:r>
              <a:rPr lang="sk-SK" smtClean="0">
                <a:solidFill>
                  <a:srgbClr val="C00000"/>
                </a:solidFill>
              </a:rPr>
              <a:t>ročník.</a:t>
            </a:r>
            <a:endParaRPr lang="sk-SK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Mierka plánu a mapy.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 smtClean="0"/>
              <a:t>Na každom pláne či mape je udávaný pomer rozmerov. Na pláne pomocou mierky sa udáva   zväčšenie alebo zmenšenie skutočných rozmerov. Na mape ide o zmenšenie skutočnosti. Koľkokrát je skutočný rozmer zväčšený alebo zmenšený udáva </a:t>
            </a:r>
            <a:r>
              <a:rPr lang="sk-SK" b="1" dirty="0" smtClean="0"/>
              <a:t>mierka</a:t>
            </a:r>
            <a:r>
              <a:rPr lang="sk-SK" dirty="0" smtClean="0"/>
              <a:t>.</a:t>
            </a:r>
          </a:p>
          <a:p>
            <a:r>
              <a:rPr lang="sk-SK" b="1" dirty="0" smtClean="0">
                <a:solidFill>
                  <a:srgbClr val="C00000"/>
                </a:solidFill>
              </a:rPr>
              <a:t>Mierka mapy je pomer rozmerov na mape a rozmerov v skutočnosti.</a:t>
            </a:r>
            <a:endParaRPr lang="sk-SK" b="1" dirty="0" smtClean="0">
              <a:solidFill>
                <a:srgbClr val="C00000"/>
              </a:solidFill>
            </a:endParaRPr>
          </a:p>
          <a:p>
            <a:r>
              <a:rPr lang="sk-SK" b="1" dirty="0" smtClean="0"/>
              <a:t>Napríklad :</a:t>
            </a:r>
            <a:r>
              <a:rPr lang="sk-SK" dirty="0" smtClean="0"/>
              <a:t> mierka mapy 1 : 100 000 znamená, že 1 cm na mape je 100 000 cm krát viac v skutočnosti</a:t>
            </a:r>
            <a:r>
              <a:rPr lang="sk-SK" dirty="0" smtClean="0"/>
              <a:t>.</a:t>
            </a:r>
          </a:p>
          <a:p>
            <a:r>
              <a:rPr lang="sk-SK" dirty="0" smtClean="0"/>
              <a:t>Ak chceme rozmery zväčšiť danou mierkou údaj násobíme a potom premeníme jednotky.</a:t>
            </a:r>
          </a:p>
          <a:p>
            <a:r>
              <a:rPr lang="sk-SK" dirty="0" smtClean="0"/>
              <a:t> </a:t>
            </a:r>
            <a:r>
              <a:rPr lang="sk-SK" dirty="0" smtClean="0"/>
              <a:t>A naopak, ak chceme daný rozmer zmenšiť daný údaj delíme mierkou a premeníme jednotky.</a:t>
            </a:r>
          </a:p>
          <a:p>
            <a:r>
              <a:rPr lang="sk-SK" b="1" dirty="0" smtClean="0"/>
              <a:t>Napríklad</a:t>
            </a:r>
            <a:r>
              <a:rPr lang="sk-SK" dirty="0" smtClean="0"/>
              <a:t> : Určte rozmery v skutočnosti, ak mierka je 1 :100 a rozmer na pláne je 5 cm.</a:t>
            </a:r>
          </a:p>
          <a:p>
            <a:r>
              <a:rPr lang="sk-SK" b="1" dirty="0" smtClean="0"/>
              <a:t>Riešenie </a:t>
            </a:r>
            <a:r>
              <a:rPr lang="sk-SK" dirty="0" smtClean="0"/>
              <a:t>: 5 . 100 = 500 cm    500 cm = 5 m</a:t>
            </a:r>
          </a:p>
          <a:p>
            <a:r>
              <a:rPr lang="sk-SK" dirty="0" smtClean="0"/>
              <a:t>Rozmer v skutočnosti je 5 m. 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Pomer.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Pomer je porovnávanie dvoch veličín podielom ( delením ).</a:t>
            </a:r>
          </a:p>
          <a:p>
            <a:r>
              <a:rPr lang="sk-SK" dirty="0" smtClean="0"/>
              <a:t>Zapisujeme a </a:t>
            </a:r>
            <a:r>
              <a:rPr lang="sk-SK" dirty="0" smtClean="0">
                <a:solidFill>
                  <a:schemeClr val="tx2"/>
                </a:solidFill>
              </a:rPr>
              <a:t>:</a:t>
            </a:r>
            <a:r>
              <a:rPr lang="sk-SK" dirty="0" smtClean="0"/>
              <a:t> b čítame a </a:t>
            </a:r>
            <a:r>
              <a:rPr lang="sk-SK" dirty="0" smtClean="0">
                <a:solidFill>
                  <a:schemeClr val="tx2"/>
                </a:solidFill>
              </a:rPr>
              <a:t>ku</a:t>
            </a:r>
            <a:r>
              <a:rPr lang="sk-SK" dirty="0" smtClean="0"/>
              <a:t> b, kde </a:t>
            </a:r>
            <a:r>
              <a:rPr lang="sk-SK" u="sng" dirty="0" smtClean="0"/>
              <a:t>a</a:t>
            </a:r>
            <a:r>
              <a:rPr lang="sk-SK" dirty="0" smtClean="0"/>
              <a:t> je prvý člen pomeru a </a:t>
            </a:r>
            <a:r>
              <a:rPr lang="sk-SK" u="sng" dirty="0" smtClean="0"/>
              <a:t>b</a:t>
            </a:r>
            <a:r>
              <a:rPr lang="sk-SK" dirty="0" smtClean="0"/>
              <a:t> je druhý člen pomeru.</a:t>
            </a:r>
          </a:p>
          <a:p>
            <a:r>
              <a:rPr lang="sk-SK" dirty="0" smtClean="0"/>
              <a:t>Je dôležité, ktorý člen pomeru je ako prvý, ktorý ako druhý.</a:t>
            </a:r>
          </a:p>
          <a:p>
            <a:r>
              <a:rPr lang="sk-SK" dirty="0" smtClean="0"/>
              <a:t>Ak vymeníme členy pomeru, hovoríme o </a:t>
            </a:r>
            <a:r>
              <a:rPr lang="sk-SK" dirty="0" smtClean="0">
                <a:solidFill>
                  <a:schemeClr val="tx2"/>
                </a:solidFill>
              </a:rPr>
              <a:t>prevrátenom</a:t>
            </a:r>
            <a:r>
              <a:rPr lang="sk-SK" dirty="0" smtClean="0"/>
              <a:t> pomere.</a:t>
            </a:r>
          </a:p>
          <a:p>
            <a:r>
              <a:rPr lang="sk-SK" dirty="0" smtClean="0"/>
              <a:t>Keďže pomer je vlastne delenie, môžeme pomer zapísať v tvare zlomku  a daný pomer môžeme krátiť a rozširovať.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Zmeniť číslo v danom pomere.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Pomer väčší ako 1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Ak prvý člen pomeru je väčšie číslo ako druhý člen pomeru napríklad 5 : 3</a:t>
            </a:r>
          </a:p>
          <a:p>
            <a:r>
              <a:rPr lang="sk-SK" dirty="0" smtClean="0"/>
              <a:t>Zmeniť číslo v danom </a:t>
            </a:r>
            <a:r>
              <a:rPr lang="sk-SK" dirty="0" err="1" smtClean="0"/>
              <a:t>pome</a:t>
            </a:r>
            <a:r>
              <a:rPr lang="sk-SK" dirty="0" smtClean="0"/>
              <a:t> </a:t>
            </a:r>
            <a:r>
              <a:rPr lang="sk-SK" dirty="0" err="1" smtClean="0"/>
              <a:t>re</a:t>
            </a:r>
            <a:r>
              <a:rPr lang="sk-SK" dirty="0" smtClean="0"/>
              <a:t> znamená </a:t>
            </a:r>
            <a:r>
              <a:rPr lang="sk-SK" dirty="0" smtClean="0">
                <a:solidFill>
                  <a:srgbClr val="C00000"/>
                </a:solidFill>
              </a:rPr>
              <a:t>vynásobiť </a:t>
            </a:r>
            <a:r>
              <a:rPr lang="sk-SK" dirty="0" smtClean="0"/>
              <a:t>dané číslo daným pomerom. 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Číslo sa zväčší lebo pomer je väčší ako 1.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Pomer menší ako 1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Ak prvý člen pomeru je menší ako druhý člen pomeru napríklad 4 : 7</a:t>
            </a:r>
          </a:p>
          <a:p>
            <a:r>
              <a:rPr lang="sk-SK" dirty="0" smtClean="0"/>
              <a:t>Zmeniť číslo v danom pomere znamená </a:t>
            </a:r>
            <a:r>
              <a:rPr lang="sk-SK" dirty="0" smtClean="0">
                <a:solidFill>
                  <a:srgbClr val="C00000"/>
                </a:solidFill>
              </a:rPr>
              <a:t>vynásobiť</a:t>
            </a:r>
            <a:r>
              <a:rPr lang="sk-SK" dirty="0" smtClean="0"/>
              <a:t> dané číslo daným pomerom.</a:t>
            </a:r>
          </a:p>
          <a:p>
            <a:r>
              <a:rPr lang="sk-SK" dirty="0" smtClean="0">
                <a:solidFill>
                  <a:srgbClr val="C00000"/>
                </a:solidFill>
              </a:rPr>
              <a:t>Číslo sa zmenší lebo pomer je menší ako 1.</a:t>
            </a:r>
            <a:endParaRPr lang="sk-SK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Rozdeliť dané číslo daným pomerom.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Príklad: rozdeľte číslo </a:t>
            </a:r>
            <a:r>
              <a:rPr lang="sk-SK" dirty="0" smtClean="0">
                <a:solidFill>
                  <a:schemeClr val="tx2"/>
                </a:solidFill>
              </a:rPr>
              <a:t>155</a:t>
            </a:r>
            <a:r>
              <a:rPr lang="sk-SK" dirty="0" smtClean="0"/>
              <a:t> pomerom </a:t>
            </a:r>
            <a:r>
              <a:rPr lang="sk-SK" dirty="0" smtClean="0">
                <a:solidFill>
                  <a:schemeClr val="tx2"/>
                </a:solidFill>
              </a:rPr>
              <a:t>2 : 3.</a:t>
            </a:r>
          </a:p>
          <a:p>
            <a:r>
              <a:rPr lang="sk-SK" dirty="0" smtClean="0"/>
              <a:t>Spočítame členy pomeru 2 + 3 =5, číslu 5 zodpovedá číslo ako celok 155.</a:t>
            </a:r>
          </a:p>
          <a:p>
            <a:r>
              <a:rPr lang="sk-SK" dirty="0" smtClean="0"/>
              <a:t>5 dielov je 155</a:t>
            </a:r>
          </a:p>
          <a:p>
            <a:r>
              <a:rPr lang="sk-SK" dirty="0" smtClean="0"/>
              <a:t>1 diel je 155 : 5 = 31</a:t>
            </a:r>
          </a:p>
          <a:p>
            <a:r>
              <a:rPr lang="sk-SK" dirty="0" smtClean="0"/>
              <a:t>2 diely sú  2 . 31 = 62</a:t>
            </a:r>
          </a:p>
          <a:p>
            <a:r>
              <a:rPr lang="sk-SK" dirty="0" smtClean="0"/>
              <a:t>3 diely sú   3 . 31 = 93</a:t>
            </a:r>
          </a:p>
          <a:p>
            <a:r>
              <a:rPr lang="sk-SK" dirty="0" smtClean="0"/>
              <a:t>Skúška  62 + 93 = 155</a:t>
            </a:r>
          </a:p>
          <a:p>
            <a:r>
              <a:rPr lang="sk-SK" dirty="0" smtClean="0"/>
              <a:t>Číslo 155 je v danom pomere 2 : 3  rozdelené na 62 : 93.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Postupný pomer.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Ak porovnávame viac ako dve veličiny hovoríme o postupnom pomere.</a:t>
            </a:r>
          </a:p>
          <a:p>
            <a:r>
              <a:rPr lang="sk-SK" dirty="0" smtClean="0"/>
              <a:t>Napríklad  3 : 4 : 5.</a:t>
            </a:r>
          </a:p>
          <a:p>
            <a:r>
              <a:rPr lang="sk-SK" dirty="0" smtClean="0"/>
              <a:t>Úlohy na postupný pomer : Rozdeľte 160 cukríkov v pomere 2 : 3 : 5.</a:t>
            </a:r>
          </a:p>
          <a:p>
            <a:r>
              <a:rPr lang="sk-SK" dirty="0" smtClean="0"/>
              <a:t>Riešenie : všetkých dielov 2 + 3 + 5 = 10 ( spočítame členy pomeru)</a:t>
            </a:r>
          </a:p>
          <a:p>
            <a:r>
              <a:rPr lang="sk-SK" dirty="0" smtClean="0"/>
              <a:t>1 diel........160 : 10 = 16 ( vydelíme 160 súčtom členov)</a:t>
            </a:r>
          </a:p>
          <a:p>
            <a:r>
              <a:rPr lang="sk-SK" dirty="0" smtClean="0"/>
              <a:t>2 diely........2 . 16 = 32</a:t>
            </a:r>
          </a:p>
          <a:p>
            <a:r>
              <a:rPr lang="sk-SK" dirty="0" smtClean="0"/>
              <a:t>3 diely........3 . 16 = 48</a:t>
            </a:r>
          </a:p>
          <a:p>
            <a:r>
              <a:rPr lang="sk-SK" dirty="0" smtClean="0"/>
              <a:t>5 dielov......5 . 16 = 80</a:t>
            </a:r>
          </a:p>
          <a:p>
            <a:r>
              <a:rPr lang="sk-SK" dirty="0" smtClean="0"/>
              <a:t>Skúška  32 + 48 + 80 = 160</a:t>
            </a:r>
          </a:p>
          <a:p>
            <a:r>
              <a:rPr lang="sk-SK" dirty="0" smtClean="0"/>
              <a:t>Odpoveď  160 cukríkov rozdelíme v pomere 2 : 3 : 5 na 32 : 48 : 80.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C00000"/>
                </a:solidFill>
              </a:rPr>
              <a:t>Úmera. Priama a nepriama úmernosť.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Úmera.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Úmera je rovnosť dvoch pomerov.</a:t>
            </a:r>
          </a:p>
          <a:p>
            <a:r>
              <a:rPr lang="sk-SK" dirty="0" smtClean="0"/>
              <a:t>Napríklad 3 : 4 = 9 : 12.</a:t>
            </a:r>
          </a:p>
          <a:p>
            <a:r>
              <a:rPr lang="sk-SK" dirty="0" smtClean="0"/>
              <a:t>Úmera je správna ak súčin vonkajších členov sa rovná súčinu vnútorných členov.</a:t>
            </a:r>
          </a:p>
          <a:p>
            <a:r>
              <a:rPr lang="sk-SK" dirty="0" smtClean="0"/>
              <a:t>Napríklad 3 : 4 = 9 : 12 je úmera, lebo súčin vonkajších členov je </a:t>
            </a:r>
            <a:r>
              <a:rPr lang="sk-SK" u="sng" dirty="0" smtClean="0"/>
              <a:t>3 .12 </a:t>
            </a:r>
            <a:r>
              <a:rPr lang="sk-SK" dirty="0" smtClean="0"/>
              <a:t>= 36 a súčin vnútorných členov je </a:t>
            </a:r>
            <a:r>
              <a:rPr lang="sk-SK" u="sng" dirty="0" smtClean="0"/>
              <a:t>4 . 9 </a:t>
            </a:r>
            <a:r>
              <a:rPr lang="sk-SK" dirty="0" smtClean="0"/>
              <a:t>= 36 a </a:t>
            </a:r>
            <a:r>
              <a:rPr lang="sk-SK" u="sng" dirty="0" smtClean="0"/>
              <a:t>36 = 36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Priama a nepriama úmernosť.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sz="2800" dirty="0" smtClean="0">
                <a:solidFill>
                  <a:srgbClr val="FF0000"/>
                </a:solidFill>
              </a:rPr>
              <a:t>Priama úmernosť </a:t>
            </a:r>
            <a:r>
              <a:rPr lang="sk-SK" sz="2800" dirty="0" smtClean="0"/>
              <a:t>vyjadruje závislosť dvoch veličín, pričom obe veličiny sa menia v rovnakom pomere</a:t>
            </a:r>
          </a:p>
          <a:p>
            <a:r>
              <a:rPr lang="sk-SK" sz="2800" dirty="0" smtClean="0"/>
              <a:t>Koľkokrát zväčšíme/zmenšíme jednu veličinu, toľkokrát sa zväčší/zmenší druhá veličina</a:t>
            </a:r>
          </a:p>
          <a:p>
            <a:r>
              <a:rPr lang="sk-SK" sz="2800" dirty="0" smtClean="0">
                <a:solidFill>
                  <a:srgbClr val="FF0000"/>
                </a:solidFill>
              </a:rPr>
              <a:t>Nepriama úmernosť </a:t>
            </a:r>
            <a:r>
              <a:rPr lang="sk-SK" sz="2800" dirty="0" smtClean="0"/>
              <a:t>vyjadruje závislosť dvoch veličín, pričom veličiny sa menia v prevrátenom pomere</a:t>
            </a:r>
          </a:p>
          <a:p>
            <a:r>
              <a:rPr lang="sk-SK" sz="2800" dirty="0" smtClean="0"/>
              <a:t>Koľkokrát zväčšíme/zmenšíme jednu veličinu, toľkokrát sa zmenší/zväčší druhá veličina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Trojčlenka.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Trojčlenka je postup, ako riešiť slovné úlohy na priamu a nepriamu úmernosť.</a:t>
            </a:r>
          </a:p>
          <a:p>
            <a:r>
              <a:rPr lang="sk-SK" dirty="0" smtClean="0"/>
              <a:t>Pri trojčlenke poznáme dva údaje tretí treba vypočítať.</a:t>
            </a:r>
          </a:p>
          <a:p>
            <a:r>
              <a:rPr lang="sk-SK" dirty="0" smtClean="0"/>
              <a:t>Ako riešiť slovné úlohy uvediem v pracovnom liste.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690</Words>
  <Application>Microsoft Office PowerPoint</Application>
  <PresentationFormat>Prezentácia na obrazovke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Pomer. Priama a nepriama úmernosť. Trojčlenka.</vt:lpstr>
      <vt:lpstr>Mierka plánu a mapy.</vt:lpstr>
      <vt:lpstr>Pomer.</vt:lpstr>
      <vt:lpstr>Zmeniť číslo v danom pomere.</vt:lpstr>
      <vt:lpstr>Rozdeliť dané číslo daným pomerom.</vt:lpstr>
      <vt:lpstr>Postupný pomer.</vt:lpstr>
      <vt:lpstr>Úmera. Priama a nepriama úmernosť.</vt:lpstr>
      <vt:lpstr>Trojčlenka.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Katarina Kovacova</dc:creator>
  <cp:lastModifiedBy>Katarina Kovacova</cp:lastModifiedBy>
  <cp:revision>18</cp:revision>
  <dcterms:created xsi:type="dcterms:W3CDTF">2020-04-23T05:53:35Z</dcterms:created>
  <dcterms:modified xsi:type="dcterms:W3CDTF">2020-10-19T09:40:58Z</dcterms:modified>
</cp:coreProperties>
</file>