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277" r:id="rId2"/>
    <p:sldId id="273" r:id="rId3"/>
    <p:sldId id="274" r:id="rId4"/>
    <p:sldId id="272" r:id="rId5"/>
    <p:sldId id="259" r:id="rId6"/>
    <p:sldId id="271" r:id="rId7"/>
    <p:sldId id="261" r:id="rId8"/>
    <p:sldId id="262" r:id="rId9"/>
    <p:sldId id="267" r:id="rId10"/>
    <p:sldId id="268" r:id="rId11"/>
    <p:sldId id="269" r:id="rId12"/>
    <p:sldId id="270" r:id="rId13"/>
    <p:sldId id="278" r:id="rId14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99CC00"/>
    <a:srgbClr val="FFCC66"/>
    <a:srgbClr val="993300"/>
    <a:srgbClr val="6666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2D7725A-1EB4-4ABA-B035-1E6ED8C756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0425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sz="1200" dirty="0" smtClean="0"/>
              <a:t>prípony súborov pre dokument </a:t>
            </a:r>
            <a:r>
              <a:rPr lang="sk-SK" sz="1200" dirty="0" err="1" smtClean="0"/>
              <a:t>ms</a:t>
            </a:r>
            <a:r>
              <a:rPr lang="sk-SK" sz="1200" dirty="0" smtClean="0"/>
              <a:t> </a:t>
            </a:r>
            <a:r>
              <a:rPr lang="sk-SK" sz="1200" dirty="0" err="1" smtClean="0"/>
              <a:t>word</a:t>
            </a:r>
            <a:r>
              <a:rPr lang="sk-SK" sz="1200" dirty="0" smtClean="0"/>
              <a:t> (</a:t>
            </a:r>
            <a:r>
              <a:rPr lang="sk-SK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  <a:r>
              <a:rPr lang="sk-SK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docx</a:t>
            </a:r>
            <a:r>
              <a:rPr lang="sk-SK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</a:t>
            </a:r>
          </a:p>
          <a:p>
            <a:pPr>
              <a:buFontTx/>
              <a:buChar char="-"/>
            </a:pPr>
            <a:r>
              <a:rPr lang="sk-SK" dirty="0" smtClean="0"/>
              <a:t>prípony súborov pre </a:t>
            </a:r>
            <a:r>
              <a:rPr lang="sk-SK" dirty="0" err="1" smtClean="0"/>
              <a:t>ms</a:t>
            </a:r>
            <a:r>
              <a:rPr lang="sk-SK" dirty="0" smtClean="0"/>
              <a:t> </a:t>
            </a:r>
            <a:r>
              <a:rPr lang="sk-SK" dirty="0" err="1" smtClean="0"/>
              <a:t>excel</a:t>
            </a:r>
            <a:r>
              <a:rPr lang="sk-SK" dirty="0" smtClean="0"/>
              <a:t> (.</a:t>
            </a:r>
            <a:r>
              <a:rPr lang="sk-SK" dirty="0" err="1" smtClean="0"/>
              <a:t>xlsx</a:t>
            </a:r>
            <a:r>
              <a:rPr lang="sk-SK" dirty="0" smtClean="0"/>
              <a:t>) </a:t>
            </a:r>
          </a:p>
          <a:p>
            <a:pPr>
              <a:buFontTx/>
              <a:buChar char="-"/>
            </a:pPr>
            <a:r>
              <a:rPr lang="en-US" dirty="0" err="1" smtClean="0"/>
              <a:t>prípony</a:t>
            </a:r>
            <a:r>
              <a:rPr lang="en-US" dirty="0" smtClean="0"/>
              <a:t> </a:t>
            </a:r>
            <a:r>
              <a:rPr lang="en-US" dirty="0" err="1" smtClean="0"/>
              <a:t>súborov</a:t>
            </a:r>
            <a:r>
              <a:rPr lang="en-US" dirty="0" smtClean="0"/>
              <a:t> ms power point  </a:t>
            </a:r>
            <a:r>
              <a:rPr lang="sk-SK" dirty="0" smtClean="0"/>
              <a:t>(.</a:t>
            </a:r>
            <a:r>
              <a:rPr lang="sk-SK" dirty="0" err="1" smtClean="0"/>
              <a:t>pptx</a:t>
            </a:r>
            <a:r>
              <a:rPr lang="sk-SK" dirty="0" smtClean="0"/>
              <a:t>), čistá</a:t>
            </a:r>
            <a:r>
              <a:rPr lang="sk-SK" baseline="0" dirty="0" smtClean="0"/>
              <a:t> prezentácia (.</a:t>
            </a:r>
            <a:r>
              <a:rPr lang="sk-SK" baseline="0" dirty="0" err="1" smtClean="0"/>
              <a:t>ppsx</a:t>
            </a:r>
            <a:r>
              <a:rPr lang="sk-SK" baseline="0" dirty="0" smtClean="0"/>
              <a:t>)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7725A-1EB4-4ABA-B035-1E6ED8C7563B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4883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D1090-9475-4FDF-9B6B-F7CC197CB43B}" type="slidenum">
              <a:rPr lang="sk-SK"/>
              <a:pPr/>
              <a:t>7</a:t>
            </a:fld>
            <a:endParaRPr lang="sk-SK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k-SK" smtClean="0"/>
              <a:t>Táto a nasledujúca snímka sú ukážkou prezentácie pred publikom v prednáškovej miestnosti.</a:t>
            </a:r>
          </a:p>
        </p:txBody>
      </p:sp>
    </p:spTree>
    <p:extLst>
      <p:ext uri="{BB962C8B-B14F-4D97-AF65-F5344CB8AC3E}">
        <p14:creationId xmlns:p14="http://schemas.microsoft.com/office/powerpoint/2010/main" val="244409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37B63E-5162-42FE-969C-E1275D8916D2}" type="slidenum">
              <a:rPr lang="sk-SK"/>
              <a:pPr/>
              <a:t>8</a:t>
            </a:fld>
            <a:endParaRPr lang="sk-SK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k-SK" smtClean="0"/>
              <a:t>Táto a nasledujúca snímka sú ukážkou prezentácie pred publikom v prednáškovej miestnosti.</a:t>
            </a:r>
          </a:p>
        </p:txBody>
      </p:sp>
    </p:spTree>
    <p:extLst>
      <p:ext uri="{BB962C8B-B14F-4D97-AF65-F5344CB8AC3E}">
        <p14:creationId xmlns:p14="http://schemas.microsoft.com/office/powerpoint/2010/main" val="337395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13158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632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470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518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0694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4903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7599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0593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714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441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000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9E23E-9F19-42BF-9D35-1298C04D0EC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504439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482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899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236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664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717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5D6FA7E-3C55-4888-A3F0-F8F1261E61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495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ransition spd="med">
    <p:push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Tvorba prezentácie</a:t>
            </a:r>
            <a:br>
              <a:rPr lang="sk-SK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sk-SK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POWERPOINT</a:t>
            </a:r>
            <a:br>
              <a:rPr lang="sk-SK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sk-SK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07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503237" cy="5508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3077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504825" cy="5492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5761038" cy="1104900"/>
          </a:xfrm>
          <a:noFill/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sk-SK" altLang="zh-CN" sz="3600" b="1" dirty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5</a:t>
            </a:r>
            <a:r>
              <a:rPr lang="sk-SK" altLang="zh-CN" sz="3600" b="1" dirty="0" smtClean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. </a:t>
            </a:r>
            <a:r>
              <a:rPr lang="sk-SK" altLang="zh-CN" sz="3600" b="1" dirty="0" smtClean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Obsahová stránka</a:t>
            </a:r>
            <a:r>
              <a:rPr lang="sk-SK" altLang="zh-CN" sz="3600" b="1" dirty="0" smtClean="0">
                <a:solidFill>
                  <a:srgbClr val="666633"/>
                </a:solidFill>
                <a:latin typeface="Verdana" pitchFamily="34" charset="0"/>
              </a:rPr>
              <a:t/>
            </a:r>
            <a:br>
              <a:rPr lang="sk-SK" altLang="zh-CN" sz="3600" b="1" dirty="0" smtClean="0">
                <a:solidFill>
                  <a:srgbClr val="666633"/>
                </a:solidFill>
                <a:latin typeface="Verdana" pitchFamily="34" charset="0"/>
              </a:rPr>
            </a:br>
            <a:r>
              <a:rPr lang="sk-SK" altLang="zh-CN" sz="3600" b="1" dirty="0" smtClean="0">
                <a:solidFill>
                  <a:srgbClr val="666633"/>
                </a:solidFill>
                <a:latin typeface="Verdana" pitchFamily="34" charset="0"/>
              </a:rPr>
              <a:t>    </a:t>
            </a:r>
            <a:r>
              <a:rPr lang="sk-SK" altLang="zh-CN" sz="3600" b="1" dirty="0" smtClean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prezentácie</a:t>
            </a:r>
            <a:endParaRPr lang="sk-SK" sz="3600" b="1" dirty="0" smtClean="0">
              <a:solidFill>
                <a:srgbClr val="666633"/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479550" y="1700213"/>
            <a:ext cx="7916863" cy="4824412"/>
          </a:xfrm>
          <a:noFill/>
        </p:spPr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titulná stránka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sym typeface="Symbol" pitchFamily="18" charset="2"/>
              </a:rPr>
              <a:t>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názov prezentácie, podtitul, meno autora, názov inštitúcie, komu je prezentácia určená ...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obsah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(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osnova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) prezentácie,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vlastná prezentácia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sym typeface="Symbol" pitchFamily="18" charset="2"/>
              </a:rPr>
              <a:t> </a:t>
            </a: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heslovité</a:t>
            </a: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</a:t>
            </a: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informácie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, maximálne 36 slov </a:t>
            </a:r>
            <a:b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</a:b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na stránke, </a:t>
            </a: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bez chýb a preklepov !!!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záver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— odkazy na použité </a:t>
            </a:r>
            <a:b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</a:b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a zaujímavé zdroje, poďakovanie.</a:t>
            </a:r>
          </a:p>
        </p:txBody>
      </p:sp>
      <p:sp>
        <p:nvSpPr>
          <p:cNvPr id="1434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504825" cy="5492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434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503237" cy="5508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hlinkClick r:id="" action="ppaction://hlinkshowjump?jump=nextslide">
              <a:snd r:embed="rId3" name="camera.wav"/>
            </a:hlinkClick>
          </p:cNvPr>
          <p:cNvSpPr txBox="1">
            <a:spLocks noChangeArrowheads="1"/>
          </p:cNvSpPr>
          <p:nvPr/>
        </p:nvSpPr>
        <p:spPr bwMode="auto">
          <a:xfrm>
            <a:off x="1654175" y="5178425"/>
            <a:ext cx="6742113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sk-SK" sz="2800" b="1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Publikum si o Vás vytvorí dojem </a:t>
            </a:r>
            <a:br>
              <a:rPr lang="sk-SK" sz="2800" b="1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</a:br>
            <a:r>
              <a:rPr lang="sk-SK" sz="2800" b="1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po</a:t>
            </a:r>
            <a:r>
              <a:rPr lang="sk-SK" sz="2800" b="1">
                <a:solidFill>
                  <a:srgbClr val="666633"/>
                </a:solidFill>
                <a:latin typeface="Verdana" pitchFamily="34" charset="0"/>
              </a:rPr>
              <a:t>č</a:t>
            </a:r>
            <a:r>
              <a:rPr lang="sk-SK" sz="2800" b="1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as prvých 120 sekúnd 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5832475" cy="1104900"/>
          </a:xfrm>
          <a:noFill/>
        </p:spPr>
        <p:txBody>
          <a:bodyPr lIns="91440" tIns="45720" rIns="91440" bIns="45720" anchor="ctr"/>
          <a:lstStyle/>
          <a:p>
            <a:pPr eaLnBrk="1" hangingPunct="1"/>
            <a:r>
              <a:rPr lang="sk-SK" altLang="zh-CN" sz="3600" b="1" dirty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6</a:t>
            </a:r>
            <a:r>
              <a:rPr lang="sk-SK" altLang="zh-CN" sz="3600" b="1" dirty="0" smtClean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. </a:t>
            </a:r>
            <a:r>
              <a:rPr lang="sk-SK" altLang="zh-CN" sz="3600" b="1" dirty="0" smtClean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D</a:t>
            </a:r>
            <a:r>
              <a:rPr lang="sk-SK" altLang="zh-CN" sz="3600" b="1" dirty="0" smtClean="0">
                <a:solidFill>
                  <a:srgbClr val="666633"/>
                </a:solidFill>
                <a:latin typeface="Verdana" pitchFamily="34" charset="0"/>
              </a:rPr>
              <a:t>ĺž</a:t>
            </a:r>
            <a:r>
              <a:rPr lang="sk-SK" altLang="zh-CN" sz="3600" b="1" dirty="0" smtClean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ka prezentácie</a:t>
            </a:r>
            <a:endParaRPr lang="sk-SK" sz="3600" b="1" dirty="0" smtClean="0">
              <a:solidFill>
                <a:srgbClr val="666633"/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idx="1"/>
          </p:nvPr>
        </p:nvSpPr>
        <p:spPr>
          <a:xfrm>
            <a:off x="1474788" y="1701800"/>
            <a:ext cx="7129462" cy="1582738"/>
          </a:xfrm>
          <a:noFill/>
        </p:spPr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optimálne 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vnímanie publika trvá 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/>
            </a:r>
            <a:b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</a:b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10–1</a:t>
            </a: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5</a:t>
            </a: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 minút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,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vhodný </a:t>
            </a: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po</a:t>
            </a: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č</a:t>
            </a: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et snímok je 12–15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536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504825" cy="5492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536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503237" cy="5508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1908175" y="5589588"/>
            <a:ext cx="6413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altLang="zh-CN" sz="3600" b="1">
                <a:solidFill>
                  <a:srgbClr val="666633"/>
                </a:solidFill>
                <a:latin typeface="Verdana" pitchFamily="34" charset="0"/>
              </a:rPr>
              <a:t>Ď</a:t>
            </a:r>
            <a:r>
              <a:rPr lang="sk-SK" altLang="zh-CN" sz="3600" b="1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akujem za pozornos</a:t>
            </a:r>
            <a:r>
              <a:rPr lang="sk-SK" altLang="zh-CN" sz="3600" b="1">
                <a:solidFill>
                  <a:srgbClr val="666633"/>
                </a:solidFill>
                <a:latin typeface="Verdana" pitchFamily="34" charset="0"/>
              </a:rPr>
              <a:t>ť !</a:t>
            </a:r>
            <a:endParaRPr lang="en-US" altLang="zh-CN" sz="3600" b="1">
              <a:solidFill>
                <a:srgbClr val="666633"/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638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504825" cy="5492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266700"/>
            <a:ext cx="7416824" cy="1104900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Ú  l  o  h  a  :</a:t>
            </a:r>
            <a:r>
              <a:rPr lang="sk-SK" sz="3200" b="1" dirty="0" smtClean="0"/>
              <a:t/>
            </a:r>
            <a:br>
              <a:rPr lang="sk-SK" sz="3200" b="1" dirty="0" smtClean="0"/>
            </a:br>
            <a:r>
              <a:rPr lang="sk-SK" sz="3200" b="1" dirty="0" smtClean="0"/>
              <a:t>Prezentácia </a:t>
            </a:r>
            <a:r>
              <a:rPr lang="sk-SK" sz="3200" b="1" dirty="0" smtClean="0"/>
              <a:t>- </a:t>
            </a:r>
            <a:r>
              <a:rPr lang="sk-SK" sz="3200" dirty="0"/>
              <a:t>Najznámejší rómski speváci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3000" y="1790700"/>
            <a:ext cx="7772400" cy="30064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Vytvorte jednoduchú prezentáciu, ktorá bude obsahovať 6 </a:t>
            </a:r>
            <a:r>
              <a:rPr lang="sk-SK" dirty="0" err="1" smtClean="0"/>
              <a:t>slidov</a:t>
            </a:r>
            <a:r>
              <a:rPr lang="sk-SK" dirty="0" smtClean="0"/>
              <a:t> (strán) na tému Najznámejší rómski speváci</a:t>
            </a:r>
          </a:p>
          <a:p>
            <a:pPr>
              <a:buNone/>
            </a:pPr>
            <a:r>
              <a:rPr lang="sk-SK" b="1" dirty="0" smtClean="0"/>
              <a:t>Prvý slide bude obsahovať názov témy a vaše meno</a:t>
            </a:r>
            <a:r>
              <a:rPr lang="sk-SK" b="1" dirty="0" smtClean="0"/>
              <a:t>.</a:t>
            </a:r>
          </a:p>
          <a:p>
            <a:pPr>
              <a:buNone/>
            </a:pPr>
            <a:r>
              <a:rPr lang="sk-SK" b="1" dirty="0" smtClean="0"/>
              <a:t>Zvyšné nám predstavia rómskych spevákov + pridáte aj ich fotografie.</a:t>
            </a:r>
          </a:p>
        </p:txBody>
      </p:sp>
      <p:pic>
        <p:nvPicPr>
          <p:cNvPr id="31746" name="Picture 2" descr="Výsledok vyhľadávania obrázkov pre dopyt otáznik clipar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2F2F4"/>
              </a:clrFrom>
              <a:clrTo>
                <a:srgbClr val="F2F2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1032" y="188640"/>
            <a:ext cx="1463377" cy="1106042"/>
          </a:xfrm>
          <a:prstGeom prst="rect">
            <a:avLst/>
          </a:prstGeom>
          <a:noFill/>
        </p:spPr>
      </p:pic>
      <p:sp>
        <p:nvSpPr>
          <p:cNvPr id="5" name="Zástupný symbol obsahu 2"/>
          <p:cNvSpPr txBox="1">
            <a:spLocks/>
          </p:cNvSpPr>
          <p:nvPr/>
        </p:nvSpPr>
        <p:spPr bwMode="auto">
          <a:xfrm>
            <a:off x="-252536" y="5013176"/>
            <a:ext cx="7772400" cy="300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sk-SK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sk-SK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bdĺžnik 5"/>
          <p:cNvSpPr/>
          <p:nvPr/>
        </p:nvSpPr>
        <p:spPr>
          <a:xfrm rot="20581928">
            <a:off x="861617" y="125101"/>
            <a:ext cx="912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  <a:latin typeface="BATAVIA" pitchFamily="2" charset="2"/>
              </a:rPr>
              <a:t>úloha</a:t>
            </a:r>
            <a:endParaRPr lang="sk-SK" b="1" dirty="0">
              <a:solidFill>
                <a:srgbClr val="FF0000"/>
              </a:solidFill>
              <a:latin typeface="BATAVIA" pitchFamily="2" charset="2"/>
            </a:endParaRPr>
          </a:p>
        </p:txBody>
      </p:sp>
    </p:spTree>
  </p:cSld>
  <p:clrMapOvr>
    <a:masterClrMapping/>
  </p:clrMapOvr>
  <p:transition spd="med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	Čo označujú ikony?</a:t>
            </a:r>
            <a:endParaRPr lang="sk-SK" b="1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half" idx="1"/>
          </p:nvPr>
        </p:nvSpPr>
        <p:spPr>
          <a:xfrm>
            <a:off x="4788024" y="5085184"/>
            <a:ext cx="3810000" cy="630188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Poznáš názvy týchto programov?</a:t>
            </a:r>
            <a:endParaRPr lang="sk-SK" dirty="0"/>
          </a:p>
        </p:txBody>
      </p:sp>
      <p:sp>
        <p:nvSpPr>
          <p:cNvPr id="17410" name="AutoShape 2" descr="Výsledok vyhľadávania obrázkov pre dopyt word ikona"/>
          <p:cNvSpPr>
            <a:spLocks noChangeAspect="1" noChangeArrowheads="1"/>
          </p:cNvSpPr>
          <p:nvPr/>
        </p:nvSpPr>
        <p:spPr bwMode="auto">
          <a:xfrm>
            <a:off x="155575" y="-1165225"/>
            <a:ext cx="24384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7412" name="Picture 4" descr="Microsoft W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780928"/>
            <a:ext cx="1440160" cy="1600177"/>
          </a:xfrm>
          <a:prstGeom prst="rect">
            <a:avLst/>
          </a:prstGeom>
          <a:noFill/>
        </p:spPr>
      </p:pic>
      <p:pic>
        <p:nvPicPr>
          <p:cNvPr id="17414" name="Picture 6" descr="Súvisiaci obráz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708920"/>
            <a:ext cx="1584176" cy="1584176"/>
          </a:xfrm>
          <a:prstGeom prst="rect">
            <a:avLst/>
          </a:prstGeom>
          <a:noFill/>
        </p:spPr>
      </p:pic>
      <p:sp>
        <p:nvSpPr>
          <p:cNvPr id="17416" name="AutoShape 8" descr="Výsledok vyhľadávania obrázkov pre dopyt powerpoint ikona"/>
          <p:cNvSpPr>
            <a:spLocks noChangeAspect="1" noChangeArrowheads="1"/>
          </p:cNvSpPr>
          <p:nvPr/>
        </p:nvSpPr>
        <p:spPr bwMode="auto">
          <a:xfrm>
            <a:off x="155575" y="-1165225"/>
            <a:ext cx="24384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18" name="AutoShape 10" descr="Výsledok vyhľadávania obrázkov pre dopyt powerpoint ikona"/>
          <p:cNvSpPr>
            <a:spLocks noChangeAspect="1" noChangeArrowheads="1"/>
          </p:cNvSpPr>
          <p:nvPr/>
        </p:nvSpPr>
        <p:spPr bwMode="auto">
          <a:xfrm>
            <a:off x="155575" y="-1165225"/>
            <a:ext cx="24384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7420" name="Picture 12" descr="Súvisiaci obráz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2780928"/>
            <a:ext cx="1512167" cy="15121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6700"/>
            <a:ext cx="8892480" cy="1104900"/>
          </a:xfrm>
        </p:spPr>
        <p:txBody>
          <a:bodyPr/>
          <a:lstStyle/>
          <a:p>
            <a:r>
              <a:rPr lang="sk-SK" dirty="0" smtClean="0"/>
              <a:t>	</a:t>
            </a:r>
            <a:r>
              <a:rPr lang="sk-SK" sz="3600" b="1" dirty="0" smtClean="0"/>
              <a:t>Prezentačný program - POWERPOINT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7101408" cy="2430388"/>
          </a:xfrm>
        </p:spPr>
        <p:txBody>
          <a:bodyPr/>
          <a:lstStyle/>
          <a:p>
            <a:pPr>
              <a:buNone/>
            </a:pPr>
            <a:r>
              <a:rPr lang="sk-SK" b="1" dirty="0" smtClean="0"/>
              <a:t>	Cieľ:</a:t>
            </a:r>
          </a:p>
          <a:p>
            <a:r>
              <a:rPr lang="sk-SK" dirty="0" smtClean="0"/>
              <a:t>zopakovať a upevniť si základné vedomosti o tvorbe prezentácií</a:t>
            </a:r>
          </a:p>
          <a:p>
            <a:r>
              <a:rPr lang="sk-SK" dirty="0" smtClean="0"/>
              <a:t>vedieť vytvoriť jednoduchú prezentáciu na </a:t>
            </a:r>
            <a:r>
              <a:rPr lang="sk-SK" smtClean="0"/>
              <a:t>tému </a:t>
            </a:r>
            <a:r>
              <a:rPr lang="sk-SK"/>
              <a:t>Najznámejší rómski speváci</a:t>
            </a:r>
            <a:endParaRPr lang="sk-SK" dirty="0"/>
          </a:p>
        </p:txBody>
      </p:sp>
    </p:spTree>
  </p:cSld>
  <p:clrMapOvr>
    <a:masterClrMapping/>
  </p:clrMapOvr>
  <p:transition spd="med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00" name="Group 28"/>
          <p:cNvGraphicFramePr>
            <a:graphicFrameLocks noGrp="1"/>
          </p:cNvGraphicFramePr>
          <p:nvPr/>
        </p:nvGraphicFramePr>
        <p:xfrm>
          <a:off x="1690688" y="1700213"/>
          <a:ext cx="6985000" cy="2092961"/>
        </p:xfrm>
        <a:graphic>
          <a:graphicData uri="http://schemas.openxmlformats.org/drawingml/2006/table">
            <a:tbl>
              <a:tblPr/>
              <a:tblGrid>
                <a:gridCol w="4681537"/>
                <a:gridCol w="2303463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úspešnosť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slovný (verbálny) prejav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8-20 %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obraz – vizuálny vnem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25-35 %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kombinovaný prejav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60-85 %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1" name="Rectangle 19"/>
          <p:cNvSpPr>
            <a:spLocks noGrp="1" noChangeArrowheads="1"/>
          </p:cNvSpPr>
          <p:nvPr>
            <p:ph type="title"/>
          </p:nvPr>
        </p:nvSpPr>
        <p:spPr>
          <a:xfrm>
            <a:off x="1403350" y="601663"/>
            <a:ext cx="7348538" cy="6016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k-SK" altLang="zh-CN" sz="3600" b="1" smtClean="0">
                <a:solidFill>
                  <a:srgbClr val="666633"/>
                </a:solidFill>
                <a:latin typeface="Verdana" pitchFamily="34" charset="0"/>
              </a:rPr>
              <a:t>Prečo používať prezentácie ?  </a:t>
            </a:r>
            <a:endParaRPr lang="sk-SK" sz="3600" b="1" smtClean="0">
              <a:solidFill>
                <a:srgbClr val="666633"/>
              </a:solidFill>
              <a:latin typeface="Arial" charset="0"/>
            </a:endParaRPr>
          </a:p>
        </p:txBody>
      </p:sp>
      <p:sp>
        <p:nvSpPr>
          <p:cNvPr id="28692" name="Rectangle 20"/>
          <p:cNvSpPr>
            <a:spLocks noGrp="1" noChangeArrowheads="1"/>
          </p:cNvSpPr>
          <p:nvPr>
            <p:ph idx="1"/>
          </p:nvPr>
        </p:nvSpPr>
        <p:spPr>
          <a:xfrm>
            <a:off x="1547813" y="4292600"/>
            <a:ext cx="7129462" cy="1871663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buClr>
                <a:srgbClr val="F79646"/>
              </a:buClr>
              <a:buSzTx/>
              <a:buFont typeface="Wingdings" pitchFamily="2" charset="2"/>
              <a:buNone/>
            </a:pPr>
            <a:r>
              <a:rPr lang="sk-SK" sz="3600" b="1" smtClean="0">
                <a:solidFill>
                  <a:srgbClr val="666633"/>
                </a:solidFill>
                <a:latin typeface="Verdana" pitchFamily="34" charset="0"/>
              </a:rPr>
              <a:t>  Prezentácia je najefektívnejšia forma odovzdávania informácií.</a:t>
            </a:r>
            <a:endParaRPr lang="sk-SK" sz="3600" b="1" smtClean="0">
              <a:solidFill>
                <a:srgbClr val="666633"/>
              </a:solidFill>
            </a:endParaRPr>
          </a:p>
        </p:txBody>
      </p:sp>
      <p:sp>
        <p:nvSpPr>
          <p:cNvPr id="4117" name="AutoShape 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504825" cy="5492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4118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503237" cy="5508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7175" y="266700"/>
            <a:ext cx="6429375" cy="1104900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zh-CN" sz="3600" b="1" smtClean="0">
                <a:solidFill>
                  <a:srgbClr val="666633"/>
                </a:solidFill>
                <a:latin typeface="Verdana" pitchFamily="34" charset="0"/>
              </a:rPr>
              <a:t>1</a:t>
            </a:r>
            <a:r>
              <a:rPr lang="sk-SK" altLang="zh-CN" sz="3600" b="1" smtClean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. </a:t>
            </a:r>
            <a:r>
              <a:rPr lang="sk-SK" altLang="zh-CN" sz="3600" b="1" smtClean="0">
                <a:solidFill>
                  <a:srgbClr val="666633"/>
                </a:solidFill>
                <a:latin typeface="Verdana" pitchFamily="34" charset="0"/>
              </a:rPr>
              <a:t>V</a:t>
            </a:r>
            <a:r>
              <a:rPr lang="sk-SK" altLang="zh-CN" sz="3600" b="1" smtClean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en</a:t>
            </a:r>
            <a:r>
              <a:rPr lang="sk-SK" altLang="zh-CN" sz="3600" b="1" smtClean="0">
                <a:solidFill>
                  <a:srgbClr val="666633"/>
                </a:solidFill>
                <a:latin typeface="Verdana" pitchFamily="34" charset="0"/>
              </a:rPr>
              <a:t>uj č</a:t>
            </a:r>
            <a:r>
              <a:rPr lang="sk-SK" altLang="zh-CN" sz="3600" b="1" smtClean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as príprave</a:t>
            </a:r>
            <a:r>
              <a:rPr lang="sk-SK" altLang="zh-CN" sz="3600" smtClean="0">
                <a:solidFill>
                  <a:schemeClr val="tx1"/>
                </a:solidFill>
                <a:latin typeface="Verdana" pitchFamily="34" charset="0"/>
                <a:ea typeface="宋体" pitchFamily="2" charset="-122"/>
              </a:rPr>
              <a:t> </a:t>
            </a:r>
            <a:endParaRPr lang="sk-SK" sz="3600" smtClean="0">
              <a:solidFill>
                <a:schemeClr val="tx1"/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1600200"/>
            <a:ext cx="7596187" cy="478155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50000"/>
              </a:spcBef>
              <a:buClr>
                <a:srgbClr val="F79646"/>
              </a:buClr>
              <a:buSzTx/>
              <a:buFont typeface="Wingdings" pitchFamily="2" charset="2"/>
              <a:buChar char="§"/>
            </a:pPr>
            <a:r>
              <a:rPr lang="sk-SK" sz="2800" smtClean="0">
                <a:latin typeface="Verdana" pitchFamily="34" charset="0"/>
              </a:rPr>
              <a:t>stanov si </a:t>
            </a:r>
            <a:r>
              <a:rPr lang="sk-SK" sz="2800" b="1" smtClean="0">
                <a:solidFill>
                  <a:schemeClr val="accent1"/>
                </a:solidFill>
                <a:latin typeface="Verdana" pitchFamily="34" charset="0"/>
              </a:rPr>
              <a:t>cieľ</a:t>
            </a:r>
            <a:r>
              <a:rPr lang="sk-SK" sz="2800" smtClean="0">
                <a:latin typeface="Verdana" pitchFamily="34" charset="0"/>
              </a:rPr>
              <a:t> </a:t>
            </a:r>
            <a:r>
              <a:rPr lang="sk-SK" sz="2800" smtClean="0">
                <a:latin typeface="Verdana" pitchFamily="34" charset="0"/>
                <a:sym typeface="Symbol" pitchFamily="18" charset="2"/>
              </a:rPr>
              <a:t> </a:t>
            </a:r>
            <a:r>
              <a:rPr lang="sk-SK" sz="2800" smtClean="0">
                <a:latin typeface="Verdana" pitchFamily="34" charset="0"/>
              </a:rPr>
              <a:t>čo má prezentácia priniesť,</a:t>
            </a:r>
            <a:endParaRPr lang="cs-CZ" sz="2800" smtClean="0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79646"/>
              </a:buClr>
              <a:buSzTx/>
              <a:buFont typeface="Wingdings" pitchFamily="2" charset="2"/>
              <a:buChar char="§"/>
            </a:pPr>
            <a:r>
              <a:rPr lang="sk-SK" sz="2800" smtClean="0">
                <a:latin typeface="Verdana" pitchFamily="34" charset="0"/>
              </a:rPr>
              <a:t>urči </a:t>
            </a:r>
            <a:r>
              <a:rPr lang="sk-SK" sz="2800" b="1" smtClean="0">
                <a:solidFill>
                  <a:schemeClr val="accent1"/>
                </a:solidFill>
                <a:latin typeface="Verdana" pitchFamily="34" charset="0"/>
              </a:rPr>
              <a:t>obmedzenia</a:t>
            </a:r>
            <a:r>
              <a:rPr lang="sk-SK" sz="2800" smtClean="0">
                <a:latin typeface="Verdana" pitchFamily="34" charset="0"/>
              </a:rPr>
              <a:t> – napr. čas,</a:t>
            </a:r>
          </a:p>
          <a:p>
            <a:pPr eaLnBrk="1" hangingPunct="1">
              <a:spcBef>
                <a:spcPct val="50000"/>
              </a:spcBef>
              <a:buClr>
                <a:srgbClr val="F79646"/>
              </a:buClr>
              <a:buSzTx/>
              <a:buFont typeface="Wingdings" pitchFamily="2" charset="2"/>
              <a:buChar char="§"/>
            </a:pPr>
            <a:r>
              <a:rPr lang="sk-SK" sz="2800" smtClean="0">
                <a:latin typeface="Verdana" pitchFamily="34" charset="0"/>
              </a:rPr>
              <a:t>musíš zhodnotiť </a:t>
            </a:r>
            <a:r>
              <a:rPr lang="sk-SK" sz="2800" b="1" smtClean="0">
                <a:solidFill>
                  <a:schemeClr val="accent1"/>
                </a:solidFill>
                <a:latin typeface="Verdana" pitchFamily="34" charset="0"/>
              </a:rPr>
              <a:t>znalosti</a:t>
            </a:r>
            <a:r>
              <a:rPr lang="sk-SK" sz="2800" b="1" smtClean="0">
                <a:latin typeface="Verdana" pitchFamily="34" charset="0"/>
              </a:rPr>
              <a:t> </a:t>
            </a:r>
            <a:r>
              <a:rPr lang="sk-SK" sz="2800" b="1" smtClean="0">
                <a:solidFill>
                  <a:schemeClr val="accent1"/>
                </a:solidFill>
                <a:latin typeface="Verdana" pitchFamily="34" charset="0"/>
              </a:rPr>
              <a:t>publika</a:t>
            </a:r>
            <a:r>
              <a:rPr lang="sk-SK" sz="2800" b="1" smtClean="0">
                <a:latin typeface="Verdana" pitchFamily="34" charset="0"/>
              </a:rPr>
              <a:t>,</a:t>
            </a:r>
          </a:p>
          <a:p>
            <a:pPr eaLnBrk="1" hangingPunct="1">
              <a:spcBef>
                <a:spcPct val="50000"/>
              </a:spcBef>
              <a:buClr>
                <a:srgbClr val="F79646"/>
              </a:buClr>
              <a:buSzTx/>
              <a:buFont typeface="Wingdings" pitchFamily="2" charset="2"/>
              <a:buChar char="§"/>
            </a:pPr>
            <a:r>
              <a:rPr lang="sk-SK" sz="2800" smtClean="0">
                <a:latin typeface="Verdana" pitchFamily="34" charset="0"/>
              </a:rPr>
              <a:t>vyber </a:t>
            </a:r>
            <a:r>
              <a:rPr lang="sk-SK" sz="2800" b="1" smtClean="0">
                <a:solidFill>
                  <a:schemeClr val="accent1"/>
                </a:solidFill>
                <a:latin typeface="Verdana" pitchFamily="34" charset="0"/>
              </a:rPr>
              <a:t>vhodnú</a:t>
            </a:r>
            <a:r>
              <a:rPr lang="sk-SK" sz="2800" smtClean="0">
                <a:latin typeface="Verdana" pitchFamily="34" charset="0"/>
              </a:rPr>
              <a:t> </a:t>
            </a:r>
            <a:r>
              <a:rPr lang="sk-SK" sz="2800" b="1" smtClean="0">
                <a:solidFill>
                  <a:schemeClr val="accent1"/>
                </a:solidFill>
                <a:latin typeface="Verdana" pitchFamily="34" charset="0"/>
              </a:rPr>
              <a:t>prezentačnú</a:t>
            </a:r>
            <a:r>
              <a:rPr lang="sk-SK" sz="2800" smtClean="0">
                <a:latin typeface="Verdana" pitchFamily="34" charset="0"/>
              </a:rPr>
              <a:t> </a:t>
            </a:r>
            <a:r>
              <a:rPr lang="sk-SK" sz="2800" b="1" smtClean="0">
                <a:solidFill>
                  <a:schemeClr val="accent1"/>
                </a:solidFill>
                <a:latin typeface="Verdana" pitchFamily="34" charset="0"/>
              </a:rPr>
              <a:t>metódu</a:t>
            </a:r>
            <a:r>
              <a:rPr lang="sk-SK" sz="2800" b="1" smtClean="0">
                <a:latin typeface="Verdana" pitchFamily="34" charset="0"/>
              </a:rPr>
              <a:t>,</a:t>
            </a:r>
          </a:p>
          <a:p>
            <a:pPr eaLnBrk="1" hangingPunct="1">
              <a:spcBef>
                <a:spcPct val="50000"/>
              </a:spcBef>
              <a:buClr>
                <a:srgbClr val="F79646"/>
              </a:buClr>
              <a:buSzTx/>
              <a:buFont typeface="Wingdings" pitchFamily="2" charset="2"/>
              <a:buChar char="§"/>
            </a:pPr>
            <a:r>
              <a:rPr lang="sk-SK" sz="2800" b="1" smtClean="0">
                <a:solidFill>
                  <a:schemeClr val="accent1"/>
                </a:solidFill>
                <a:latin typeface="Verdana" pitchFamily="34" charset="0"/>
              </a:rPr>
              <a:t>grafickú</a:t>
            </a:r>
            <a:r>
              <a:rPr lang="sk-SK" sz="2800" smtClean="0">
                <a:latin typeface="Verdana" pitchFamily="34" charset="0"/>
              </a:rPr>
              <a:t> </a:t>
            </a:r>
            <a:r>
              <a:rPr lang="sk-SK" sz="2800" b="1" smtClean="0">
                <a:solidFill>
                  <a:schemeClr val="accent1"/>
                </a:solidFill>
                <a:latin typeface="Verdana" pitchFamily="34" charset="0"/>
              </a:rPr>
              <a:t>stránku</a:t>
            </a:r>
            <a:r>
              <a:rPr lang="sk-SK" sz="2800" smtClean="0">
                <a:latin typeface="Verdana" pitchFamily="34" charset="0"/>
              </a:rPr>
              <a:t> prezentácie </a:t>
            </a:r>
            <a:br>
              <a:rPr lang="sk-SK" sz="2800" smtClean="0">
                <a:latin typeface="Verdana" pitchFamily="34" charset="0"/>
              </a:rPr>
            </a:br>
            <a:r>
              <a:rPr lang="sk-SK" sz="2800" smtClean="0">
                <a:latin typeface="Verdana" pitchFamily="34" charset="0"/>
              </a:rPr>
              <a:t>prispôsob prezentačnej metóde,</a:t>
            </a:r>
            <a:endParaRPr lang="cs-CZ" sz="2800" smtClean="0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79646"/>
              </a:buClr>
              <a:buSzTx/>
              <a:buFont typeface="Wingdings" pitchFamily="2" charset="2"/>
              <a:buChar char="§"/>
            </a:pPr>
            <a:r>
              <a:rPr lang="sk-SK" sz="2800" b="1" smtClean="0">
                <a:solidFill>
                  <a:schemeClr val="accent1"/>
                </a:solidFill>
                <a:latin typeface="Verdana" pitchFamily="34" charset="0"/>
              </a:rPr>
              <a:t>vytvor</a:t>
            </a:r>
            <a:r>
              <a:rPr lang="sk-SK" sz="2800" smtClean="0">
                <a:latin typeface="Verdana" pitchFamily="34" charset="0"/>
              </a:rPr>
              <a:t> </a:t>
            </a:r>
            <a:r>
              <a:rPr lang="sk-SK" sz="2800" b="1" smtClean="0">
                <a:solidFill>
                  <a:schemeClr val="accent1"/>
                </a:solidFill>
                <a:latin typeface="Verdana" pitchFamily="34" charset="0"/>
              </a:rPr>
              <a:t>obsah</a:t>
            </a:r>
            <a:r>
              <a:rPr lang="sk-SK" sz="2800" smtClean="0">
                <a:latin typeface="Verdana" pitchFamily="34" charset="0"/>
              </a:rPr>
              <a:t> prezentácie </a:t>
            </a:r>
            <a:r>
              <a:rPr lang="sk-SK" sz="2800" b="1" smtClean="0">
                <a:latin typeface="Verdana" pitchFamily="34" charset="0"/>
                <a:sym typeface="Wingdings" pitchFamily="2" charset="2"/>
              </a:rPr>
              <a:t></a:t>
            </a:r>
            <a:r>
              <a:rPr lang="sk-SK" sz="2800" smtClean="0">
                <a:latin typeface="Verdana" pitchFamily="34" charset="0"/>
                <a:sym typeface="Wingdings" pitchFamily="2" charset="2"/>
              </a:rPr>
              <a:t>.</a:t>
            </a:r>
          </a:p>
        </p:txBody>
      </p:sp>
      <p:sp>
        <p:nvSpPr>
          <p:cNvPr id="5124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504825" cy="5492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125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503237" cy="5508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489825" cy="1104900"/>
          </a:xfrm>
        </p:spPr>
        <p:txBody>
          <a:bodyPr/>
          <a:lstStyle/>
          <a:p>
            <a:pPr eaLnBrk="1" hangingPunct="1">
              <a:defRPr/>
            </a:pPr>
            <a:r>
              <a:rPr lang="sk-SK" sz="3600" b="1" smtClean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2. Pri vytváraní prezentácie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408113" y="1773238"/>
            <a:ext cx="7735887" cy="4381500"/>
          </a:xfrm>
          <a:noFill/>
        </p:spPr>
        <p:txBody>
          <a:bodyPr lIns="91440" tIns="45720" rIns="91440" bIns="45720">
            <a:normAutofit lnSpcReduction="10000"/>
          </a:bodyPr>
          <a:lstStyle/>
          <a:p>
            <a:pPr eaLnBrk="1" hangingPunct="1"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pl-PL" altLang="zh-CN" sz="2800" dirty="0" smtClean="0">
                <a:latin typeface="Verdana" pitchFamily="34" charset="0"/>
              </a:rPr>
              <a:t>dbaj na to, aby </a:t>
            </a:r>
            <a:r>
              <a:rPr lang="pl-PL" altLang="zh-CN" sz="2800" b="1" dirty="0" smtClean="0">
                <a:solidFill>
                  <a:schemeClr val="accent1"/>
                </a:solidFill>
                <a:latin typeface="Verdana" pitchFamily="34" charset="0"/>
              </a:rPr>
              <a:t>informácie</a:t>
            </a:r>
            <a:r>
              <a:rPr lang="pl-PL" altLang="zh-CN" sz="2800" dirty="0" smtClean="0">
                <a:latin typeface="Verdana" pitchFamily="34" charset="0"/>
              </a:rPr>
              <a:t> </a:t>
            </a:r>
            <a:br>
              <a:rPr lang="pl-PL" altLang="zh-CN" sz="2800" dirty="0" smtClean="0">
                <a:latin typeface="Verdana" pitchFamily="34" charset="0"/>
              </a:rPr>
            </a:br>
            <a:r>
              <a:rPr lang="pl-PL" altLang="zh-CN" sz="2800" dirty="0" smtClean="0">
                <a:latin typeface="Verdana" pitchFamily="34" charset="0"/>
              </a:rPr>
              <a:t>v prezentácii boli </a:t>
            </a:r>
          </a:p>
          <a:p>
            <a:pPr lvl="2" eaLnBrk="1" hangingPunct="1"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pl-PL" altLang="zh-CN" sz="2800" b="1" dirty="0" smtClean="0">
                <a:solidFill>
                  <a:schemeClr val="accent1"/>
                </a:solidFill>
                <a:latin typeface="Verdana" pitchFamily="34" charset="0"/>
              </a:rPr>
              <a:t>stručné </a:t>
            </a:r>
          </a:p>
          <a:p>
            <a:pPr lvl="2" eaLnBrk="1" hangingPunct="1"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pl-PL" altLang="zh-CN" sz="2800" b="1" dirty="0" smtClean="0">
                <a:solidFill>
                  <a:schemeClr val="accent1"/>
                </a:solidFill>
                <a:latin typeface="Verdana" pitchFamily="34" charset="0"/>
              </a:rPr>
              <a:t>logicky zoradené</a:t>
            </a:r>
            <a:endParaRPr lang="pl-PL" altLang="zh-CN" sz="2800" dirty="0" smtClean="0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sk-SK" altLang="zh-CN" sz="2800" b="1" dirty="0" smtClean="0">
                <a:solidFill>
                  <a:schemeClr val="accent1"/>
                </a:solidFill>
                <a:latin typeface="Verdana" pitchFamily="34" charset="0"/>
              </a:rPr>
              <a:t>obsah</a:t>
            </a:r>
            <a:r>
              <a:rPr lang="sk-SK" altLang="zh-CN" sz="2800" dirty="0" smtClean="0">
                <a:latin typeface="Verdana" pitchFamily="34" charset="0"/>
              </a:rPr>
              <a:t> a </a:t>
            </a:r>
            <a:r>
              <a:rPr lang="pl-PL" altLang="zh-CN" sz="2800" dirty="0" smtClean="0">
                <a:latin typeface="Verdana" pitchFamily="34" charset="0"/>
              </a:rPr>
              <a:t>grafickú úpravu </a:t>
            </a:r>
            <a:r>
              <a:rPr lang="sk-SK" altLang="zh-CN" sz="2800" dirty="0" smtClean="0">
                <a:latin typeface="Verdana" pitchFamily="34" charset="0"/>
              </a:rPr>
              <a:t>prezentácie </a:t>
            </a:r>
            <a:r>
              <a:rPr lang="sk-SK" altLang="zh-CN" sz="2800" b="1" dirty="0" smtClean="0">
                <a:solidFill>
                  <a:schemeClr val="accent1"/>
                </a:solidFill>
                <a:latin typeface="Verdana" pitchFamily="34" charset="0"/>
              </a:rPr>
              <a:t>prispôsob publiku</a:t>
            </a:r>
            <a:r>
              <a:rPr lang="sk-SK" altLang="zh-CN" sz="2800" dirty="0" smtClean="0">
                <a:latin typeface="Verdana" pitchFamily="34" charset="0"/>
              </a:rPr>
              <a:t>,</a:t>
            </a:r>
          </a:p>
          <a:p>
            <a:pPr eaLnBrk="1" hangingPunct="1"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sk-SK" altLang="zh-CN" sz="2800" dirty="0" smtClean="0">
                <a:latin typeface="Verdana" pitchFamily="34" charset="0"/>
              </a:rPr>
              <a:t>použi </a:t>
            </a:r>
            <a:r>
              <a:rPr lang="pl-PL" altLang="zh-CN" sz="2800" b="1" dirty="0" smtClean="0">
                <a:solidFill>
                  <a:schemeClr val="accent1"/>
                </a:solidFill>
                <a:latin typeface="Verdana" pitchFamily="34" charset="0"/>
              </a:rPr>
              <a:t>jednotnú grafickú úpravu</a:t>
            </a:r>
            <a:r>
              <a:rPr lang="pl-PL" altLang="zh-CN" sz="2800" b="1" dirty="0" smtClean="0">
                <a:solidFill>
                  <a:schemeClr val="accent1"/>
                </a:solidFill>
              </a:rPr>
              <a:t/>
            </a:r>
            <a:br>
              <a:rPr lang="pl-PL" altLang="zh-CN" sz="2800" b="1" dirty="0" smtClean="0">
                <a:solidFill>
                  <a:schemeClr val="accent1"/>
                </a:solidFill>
              </a:rPr>
            </a:br>
            <a:r>
              <a:rPr lang="pl-PL" altLang="zh-CN" sz="2800" dirty="0" smtClean="0">
                <a:latin typeface="Verdana" pitchFamily="34" charset="0"/>
                <a:sym typeface="Symbol" pitchFamily="18" charset="2"/>
              </a:rPr>
              <a:t> </a:t>
            </a:r>
            <a:r>
              <a:rPr lang="pl-PL" altLang="zh-CN" sz="2800" dirty="0" smtClean="0">
                <a:latin typeface="Verdana" pitchFamily="34" charset="0"/>
              </a:rPr>
              <a:t>menej je niekedy viac </a:t>
            </a:r>
            <a:r>
              <a:rPr lang="pl-PL" altLang="zh-CN" sz="2800" dirty="0" smtClean="0">
                <a:latin typeface="Verdana" pitchFamily="34" charset="0"/>
                <a:sym typeface="Wingdings" pitchFamily="2" charset="2"/>
              </a:rPr>
              <a:t>.</a:t>
            </a:r>
            <a:endParaRPr lang="sk-SK" altLang="zh-CN" sz="2800" dirty="0" smtClean="0">
              <a:latin typeface="Verdana" pitchFamily="34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2268538" y="2852738"/>
            <a:ext cx="4032250" cy="1223962"/>
          </a:xfrm>
          <a:prstGeom prst="rect">
            <a:avLst/>
          </a:prstGeom>
          <a:noFill/>
          <a:ln w="76200">
            <a:solidFill>
              <a:srgbClr val="66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6149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504825" cy="5492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6150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503237" cy="5508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j03435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13" y="260350"/>
            <a:ext cx="29432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1403350" y="296863"/>
            <a:ext cx="4733925" cy="10445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k-SK" sz="3600" b="1" dirty="0" smtClean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3. Prezentácia </a:t>
            </a:r>
            <a:br>
              <a:rPr lang="sk-SK" sz="3600" b="1" dirty="0" smtClean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</a:br>
            <a:r>
              <a:rPr lang="sk-SK" sz="3600" b="1" dirty="0" smtClean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    pred publikom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idx="1"/>
          </p:nvPr>
        </p:nvSpPr>
        <p:spPr>
          <a:xfrm>
            <a:off x="1476375" y="1639888"/>
            <a:ext cx="7775575" cy="4884737"/>
          </a:xfrm>
          <a:noFill/>
        </p:spPr>
        <p:txBody>
          <a:bodyPr lIns="91440" tIns="45720" rIns="91440" bIns="45720">
            <a:normAutofit/>
          </a:bodyPr>
          <a:lstStyle/>
          <a:p>
            <a:pPr eaLnBrk="1" hangingPunct="1"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pl-PL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riadená prezentácia</a:t>
            </a: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</a:t>
            </a:r>
            <a:b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</a:b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sym typeface="Symbol" pitchFamily="18" charset="2"/>
              </a:rPr>
              <a:t></a:t>
            </a: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</a:t>
            </a: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prednášajúci do </a:t>
            </a: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/>
            </a:r>
            <a:b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</a:b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prezentácie</a:t>
            </a: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</a:t>
            </a: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zasahuje</a:t>
            </a: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,</a:t>
            </a:r>
          </a:p>
          <a:p>
            <a:pPr eaLnBrk="1" hangingPunct="1"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prevaha obrázkov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, 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/>
            </a:r>
            <a:b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</a:b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grafov, tabuliek ...</a:t>
            </a:r>
          </a:p>
          <a:p>
            <a:pPr eaLnBrk="1" hangingPunct="1"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menej textu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, </a:t>
            </a:r>
          </a:p>
          <a:p>
            <a:pPr eaLnBrk="1" hangingPunct="1"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len </a:t>
            </a: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jednoduché animácie</a:t>
            </a: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</a:t>
            </a:r>
            <a:b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</a:b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a prechody snímok bez </a:t>
            </a: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zvuku</a:t>
            </a:r>
            <a:endParaRPr lang="sk-SK" sz="2800" dirty="0" smtClean="0">
              <a:solidFill>
                <a:schemeClr val="accent4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717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504825" cy="5492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7174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503237" cy="5508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03435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13" y="260350"/>
            <a:ext cx="29432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476375" y="1639888"/>
            <a:ext cx="7485063" cy="5029200"/>
          </a:xfrm>
          <a:noFill/>
        </p:spPr>
        <p:txBody>
          <a:bodyPr lIns="91440" tIns="45720" rIns="91440" bIns="45720"/>
          <a:lstStyle/>
          <a:p>
            <a:pPr marL="0" indent="0" eaLnBrk="1" hangingPunct="1">
              <a:spcBef>
                <a:spcPct val="50000"/>
              </a:spcBef>
              <a:buClr>
                <a:srgbClr val="F79646"/>
              </a:buClr>
              <a:buNone/>
            </a:pP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/>
            </a:r>
            <a:b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</a:b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sym typeface="Symbol" pitchFamily="18" charset="2"/>
              </a:rPr>
              <a:t> svetlé pozadie </a:t>
            </a:r>
            <a:b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sym typeface="Symbol" pitchFamily="18" charset="2"/>
              </a:rPr>
            </a:b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sym typeface="Symbol" pitchFamily="18" charset="2"/>
              </a:rPr>
              <a:t>    a </a:t>
            </a:r>
            <a:r>
              <a:rPr lang="pl-PL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  <a:sym typeface="Symbol" pitchFamily="18" charset="2"/>
              </a:rPr>
              <a:t>tmavé písmo</a:t>
            </a: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sym typeface="Symbol" pitchFamily="18" charset="2"/>
              </a:rPr>
              <a:t>,</a:t>
            </a:r>
            <a:r>
              <a:rPr lang="pl-PL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č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itate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ľ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ný </a:t>
            </a: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typ písma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, </a:t>
            </a:r>
            <a:b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</a:b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napr. </a:t>
            </a:r>
            <a:r>
              <a:rPr lang="sk-SK" sz="2800" b="1" dirty="0" err="1" smtClean="0">
                <a:solidFill>
                  <a:schemeClr val="accent4">
                    <a:lumMod val="10000"/>
                  </a:schemeClr>
                </a:solidFill>
                <a:ea typeface="宋体" pitchFamily="2" charset="-122"/>
              </a:rPr>
              <a:t>Arial</a:t>
            </a: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, </a:t>
            </a:r>
            <a:r>
              <a:rPr lang="sk-SK" sz="2800" b="1" dirty="0" err="1" smtClean="0">
                <a:solidFill>
                  <a:schemeClr val="accent4">
                    <a:lumMod val="10000"/>
                  </a:schemeClr>
                </a:solidFill>
                <a:latin typeface="Tahoma" pitchFamily="34" charset="0"/>
                <a:ea typeface="宋体" pitchFamily="2" charset="-122"/>
              </a:rPr>
              <a:t>Tahoma</a:t>
            </a: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, </a:t>
            </a:r>
            <a:r>
              <a:rPr lang="sk-SK" sz="2800" b="1" dirty="0" err="1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Verdana</a:t>
            </a: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,</a:t>
            </a:r>
          </a:p>
          <a:p>
            <a:pPr eaLnBrk="1" hangingPunct="1">
              <a:spcBef>
                <a:spcPct val="50000"/>
              </a:spcBef>
              <a:buClr>
                <a:srgbClr val="F79646"/>
              </a:buClr>
              <a:buFont typeface="Wingdings" pitchFamily="2" charset="2"/>
              <a:buChar char="§"/>
            </a:pP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základný text 24–32 bodov, </a:t>
            </a:r>
            <a:b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</a:b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nadpisy 36– 48 bodov</a:t>
            </a:r>
            <a:r>
              <a:rPr lang="sk-SK" sz="2800" b="1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.</a:t>
            </a:r>
            <a:endParaRPr lang="sk-SK" sz="2800" dirty="0" smtClean="0">
              <a:solidFill>
                <a:schemeClr val="accent4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819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504825" cy="5492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819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503237" cy="5508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1474788" y="692150"/>
            <a:ext cx="57610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lnSpc>
                <a:spcPct val="80000"/>
              </a:lnSpc>
              <a:defRPr/>
            </a:pPr>
            <a:r>
              <a:rPr lang="sk-SK" altLang="zh-CN" sz="3600" b="1" dirty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4</a:t>
            </a:r>
            <a:r>
              <a:rPr lang="sk-SK" altLang="zh-CN" sz="3600" b="1" dirty="0" smtClean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. </a:t>
            </a:r>
            <a:r>
              <a:rPr lang="sk-SK" altLang="zh-CN" sz="3600" b="1" dirty="0">
                <a:solidFill>
                  <a:srgbClr val="666633"/>
                </a:solidFill>
                <a:latin typeface="Verdana" pitchFamily="34" charset="0"/>
                <a:ea typeface="宋体" pitchFamily="2" charset="-122"/>
              </a:rPr>
              <a:t>Animácie a zvuky</a:t>
            </a:r>
            <a:endParaRPr lang="en-US" altLang="zh-CN" sz="3600" b="1" dirty="0">
              <a:solidFill>
                <a:srgbClr val="666633"/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1476375" y="1628775"/>
            <a:ext cx="74168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čítame zľava doprava alebo zhora nadol, preto </a:t>
            </a:r>
            <a:r>
              <a:rPr lang="sk-SK" sz="2800" b="1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text sa posúva</a:t>
            </a:r>
          </a:p>
          <a:p>
            <a:pPr marL="342900" indent="-34290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sk-SK" sz="2800" b="1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sprava do</a:t>
            </a:r>
            <a:r>
              <a:rPr lang="sk-SK" sz="2800" b="1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ľ</a:t>
            </a:r>
            <a:r>
              <a:rPr lang="sk-SK" sz="2800" b="1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ava</a:t>
            </a:r>
          </a:p>
          <a:p>
            <a:pPr marL="342900" indent="-34290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sk-SK" sz="2800" b="1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宋体" pitchFamily="2" charset="-122"/>
              </a:rPr>
              <a:t>alebo zdola hore</a:t>
            </a:r>
          </a:p>
          <a:p>
            <a:pPr marL="342900" indent="-34290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zdĺhavé efekty publikum unavia </a:t>
            </a:r>
            <a:r>
              <a:rPr lang="sk-SK" sz="2800" dirty="0" smtClean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...</a:t>
            </a:r>
            <a:endParaRPr lang="sk-SK" sz="2800" dirty="0">
              <a:solidFill>
                <a:schemeClr val="accent4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1619250" y="3573463"/>
            <a:ext cx="184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kumimoji="1" lang="sk-SK"/>
          </a:p>
        </p:txBody>
      </p:sp>
      <p:sp>
        <p:nvSpPr>
          <p:cNvPr id="13318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504825" cy="5492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3319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503237" cy="5508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267</TotalTime>
  <Words>260</Words>
  <Application>Microsoft Office PowerPoint</Application>
  <PresentationFormat>Předvádění na obrazovce (4:3)</PresentationFormat>
  <Paragraphs>66</Paragraphs>
  <Slides>13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3" baseType="lpstr">
      <vt:lpstr>宋体</vt:lpstr>
      <vt:lpstr>Arial</vt:lpstr>
      <vt:lpstr>BATAVIA</vt:lpstr>
      <vt:lpstr>Corbel</vt:lpstr>
      <vt:lpstr>华文楷体</vt:lpstr>
      <vt:lpstr>Symbol</vt:lpstr>
      <vt:lpstr>Tahoma</vt:lpstr>
      <vt:lpstr>Verdana</vt:lpstr>
      <vt:lpstr>Wingdings</vt:lpstr>
      <vt:lpstr>Paralaxa</vt:lpstr>
      <vt:lpstr>Tvorba prezentácie POWERPOINT </vt:lpstr>
      <vt:lpstr> Čo označujú ikony?</vt:lpstr>
      <vt:lpstr> Prezentačný program - POWERPOINT</vt:lpstr>
      <vt:lpstr>Prečo používať prezentácie ?  </vt:lpstr>
      <vt:lpstr>1. Venuj čas príprave </vt:lpstr>
      <vt:lpstr>2. Pri vytváraní prezentácie</vt:lpstr>
      <vt:lpstr>3. Prezentácia      pred publikom</vt:lpstr>
      <vt:lpstr>Prezentace aplikace PowerPoint</vt:lpstr>
      <vt:lpstr>Prezentace aplikace PowerPoint</vt:lpstr>
      <vt:lpstr>5. Obsahová stránka     prezentácie</vt:lpstr>
      <vt:lpstr>6. Dĺžka prezentácie</vt:lpstr>
      <vt:lpstr>Prezentace aplikace PowerPoint</vt:lpstr>
      <vt:lpstr>Ú  l  o  h  a  : Prezentácia - Najznámejší rómski speváci</vt:lpstr>
    </vt:vector>
  </TitlesOfParts>
  <Company>ZŠ MC Handlová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tvoriť prezentácie 2</dc:title>
  <dc:subject>informatika</dc:subject>
  <dc:creator>Hegerová Beata</dc:creator>
  <cp:lastModifiedBy>Martin</cp:lastModifiedBy>
  <cp:revision>51</cp:revision>
  <dcterms:created xsi:type="dcterms:W3CDTF">2015-02-15T10:21:12Z</dcterms:created>
  <dcterms:modified xsi:type="dcterms:W3CDTF">2020-10-27T19:11:09Z</dcterms:modified>
</cp:coreProperties>
</file>