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39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18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80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901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383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586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04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87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041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421A-74C2-4BB4-89A9-2F969404F460}" type="datetimeFigureOut">
              <a:rPr lang="sk-SK" smtClean="0"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4571-AC22-42D0-B1BF-AB86D0B725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96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16lcfuCBX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b="1" i="1" dirty="0" err="1" smtClean="0">
                <a:solidFill>
                  <a:srgbClr val="FF0000"/>
                </a:solidFill>
              </a:rPr>
              <a:t>Skills</a:t>
            </a:r>
            <a:r>
              <a:rPr lang="sk-SK" sz="7200" b="1" i="1" dirty="0" smtClean="0">
                <a:solidFill>
                  <a:srgbClr val="FF0000"/>
                </a:solidFill>
              </a:rPr>
              <a:t> </a:t>
            </a:r>
            <a:r>
              <a:rPr lang="sk-SK" sz="7200" b="1" i="1" dirty="0" err="1" smtClean="0">
                <a:solidFill>
                  <a:srgbClr val="FF0000"/>
                </a:solidFill>
              </a:rPr>
              <a:t>time</a:t>
            </a:r>
            <a:endParaRPr lang="sk-SK" sz="7200" b="1" i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i="1" dirty="0" smtClean="0"/>
              <a:t>Čas zručností </a:t>
            </a:r>
            <a:endParaRPr lang="sk-SK" sz="3600" i="1" dirty="0"/>
          </a:p>
        </p:txBody>
      </p:sp>
    </p:spTree>
    <p:extLst>
      <p:ext uri="{BB962C8B-B14F-4D97-AF65-F5344CB8AC3E}">
        <p14:creationId xmlns:p14="http://schemas.microsoft.com/office/powerpoint/2010/main" val="409852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1850"/>
          </a:xfrm>
        </p:spPr>
        <p:txBody>
          <a:bodyPr>
            <a:normAutofit/>
          </a:bodyPr>
          <a:lstStyle/>
          <a:p>
            <a:pPr algn="ctr"/>
            <a:r>
              <a:rPr lang="sk-SK" sz="6000" b="1" i="1" dirty="0" smtClean="0">
                <a:solidFill>
                  <a:srgbClr val="FF0000"/>
                </a:solidFill>
              </a:rPr>
              <a:t/>
            </a:r>
            <a:br>
              <a:rPr lang="sk-SK" sz="6000" b="1" i="1" dirty="0" smtClean="0">
                <a:solidFill>
                  <a:srgbClr val="FF0000"/>
                </a:solidFill>
              </a:rPr>
            </a:br>
            <a:r>
              <a:rPr lang="sk-SK" sz="6000" b="1" i="1" dirty="0" err="1" smtClean="0">
                <a:solidFill>
                  <a:srgbClr val="FF0000"/>
                </a:solidFill>
              </a:rPr>
              <a:t>Vocabulary</a:t>
            </a:r>
            <a:r>
              <a:rPr lang="sk-SK" sz="6000" b="1" i="1" dirty="0" smtClean="0">
                <a:solidFill>
                  <a:srgbClr val="FF0000"/>
                </a:solidFill>
              </a:rPr>
              <a:t> </a:t>
            </a:r>
            <a:endParaRPr lang="sk-SK" sz="60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3162299"/>
            <a:ext cx="10515600" cy="3014663"/>
          </a:xfrm>
        </p:spPr>
        <p:txBody>
          <a:bodyPr>
            <a:normAutofit/>
          </a:bodyPr>
          <a:lstStyle/>
          <a:p>
            <a:pPr algn="ctr"/>
            <a:r>
              <a:rPr lang="sk-SK" sz="3200" b="1" i="1" dirty="0" smtClean="0"/>
              <a:t>Slovná zásoba</a:t>
            </a:r>
          </a:p>
          <a:p>
            <a:pPr marL="0" indent="0" algn="ctr">
              <a:buNone/>
            </a:pPr>
            <a:endParaRPr lang="sk-SK" sz="3200" b="1" i="1" dirty="0" smtClean="0"/>
          </a:p>
          <a:p>
            <a:pPr algn="ctr">
              <a:buFont typeface="Wingdings" pitchFamily="2" charset="2"/>
              <a:buChar char="q"/>
            </a:pPr>
            <a:r>
              <a:rPr lang="sk-SK" sz="3200" dirty="0" smtClean="0"/>
              <a:t>Slovnú zásobu sa nauč naspamäť, ale aj písomne.</a:t>
            </a:r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13137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/>
          <p:nvPr/>
        </p:nvPicPr>
        <p:blipFill rotWithShape="1">
          <a:blip r:embed="rId2"/>
          <a:srcRect l="18884" t="45268" r="15864" b="21360"/>
          <a:stretch/>
        </p:blipFill>
        <p:spPr bwMode="auto">
          <a:xfrm>
            <a:off x="1466851" y="1092199"/>
            <a:ext cx="8820149" cy="2079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ok 9"/>
          <p:cNvPicPr/>
          <p:nvPr/>
        </p:nvPicPr>
        <p:blipFill rotWithShape="1">
          <a:blip r:embed="rId2"/>
          <a:srcRect l="18884" t="33118" r="15864" b="55320"/>
          <a:stretch/>
        </p:blipFill>
        <p:spPr bwMode="auto">
          <a:xfrm>
            <a:off x="1466852" y="3344091"/>
            <a:ext cx="8701086" cy="970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585914" y="4638675"/>
            <a:ext cx="870108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[ </a:t>
            </a:r>
            <a:r>
              <a:rPr lang="sk-SK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bout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	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[ </a:t>
            </a:r>
            <a:r>
              <a:rPr lang="sk-SK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blou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	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[ </a:t>
            </a:r>
            <a:r>
              <a:rPr lang="sk-SK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boun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</a:t>
            </a:r>
            <a:endParaRPr lang="sk-S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8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/>
          <p:nvPr/>
        </p:nvPicPr>
        <p:blipFill rotWithShape="1">
          <a:blip r:embed="rId2"/>
          <a:srcRect l="22618" t="47379" r="16126" b="16796"/>
          <a:stretch/>
        </p:blipFill>
        <p:spPr bwMode="auto">
          <a:xfrm>
            <a:off x="1447800" y="1095375"/>
            <a:ext cx="9153522" cy="2139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Zástupný symbol obsahu 3"/>
          <p:cNvPicPr/>
          <p:nvPr/>
        </p:nvPicPr>
        <p:blipFill rotWithShape="1">
          <a:blip r:embed="rId2"/>
          <a:srcRect l="22618" t="34433" r="16865" b="53536"/>
          <a:stretch/>
        </p:blipFill>
        <p:spPr bwMode="auto">
          <a:xfrm>
            <a:off x="1447801" y="3533776"/>
            <a:ext cx="9153522" cy="847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447801" y="4680624"/>
            <a:ext cx="9153522" cy="7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 </a:t>
            </a:r>
            <a:r>
              <a:rPr lang="sk-SK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rúm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[ </a:t>
            </a:r>
            <a:r>
              <a:rPr lang="sk-SK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blú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	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[ </a:t>
            </a:r>
            <a:r>
              <a:rPr lang="sk-SK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flút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</a:t>
            </a:r>
            <a:endParaRPr lang="sk-S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1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/>
          <p:nvPr/>
        </p:nvPicPr>
        <p:blipFill rotWithShape="1">
          <a:blip r:embed="rId2"/>
          <a:srcRect l="18643" t="49129" r="16932" b="15630"/>
          <a:stretch/>
        </p:blipFill>
        <p:spPr bwMode="auto">
          <a:xfrm>
            <a:off x="1600199" y="949321"/>
            <a:ext cx="8753474" cy="2174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/>
          <p:nvPr/>
        </p:nvPicPr>
        <p:blipFill rotWithShape="1">
          <a:blip r:embed="rId2"/>
          <a:srcRect l="18643" t="37796" r="19859" b="51010"/>
          <a:stretch/>
        </p:blipFill>
        <p:spPr bwMode="auto">
          <a:xfrm>
            <a:off x="1600199" y="3467525"/>
            <a:ext cx="8753472" cy="833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600199" y="4434987"/>
            <a:ext cx="8753472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[ </a:t>
            </a:r>
            <a:r>
              <a:rPr lang="sk-SK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lajt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	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[ </a:t>
            </a:r>
            <a:r>
              <a:rPr lang="sk-SK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kráj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		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 </a:t>
            </a:r>
            <a:r>
              <a:rPr lang="sk-SK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bajk</a:t>
            </a:r>
            <a:r>
              <a:rPr lang="sk-SK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sk-S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5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419226" y="191241"/>
            <a:ext cx="9572624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</a:t>
            </a:r>
            <a:r>
              <a:rPr lang="sk-SK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and </a:t>
            </a:r>
            <a:r>
              <a:rPr lang="sk-S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poem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 Vypočuj si a prečítaj básničku</a:t>
            </a:r>
            <a:r>
              <a:rPr lang="sk-SK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sk-SK" sz="2000" i="1" dirty="0">
                <a:hlinkClick r:id="rId2"/>
              </a:rPr>
              <a:t> https://</a:t>
            </a:r>
            <a:r>
              <a:rPr lang="sk-SK" sz="2000" i="1" dirty="0" smtClean="0">
                <a:hlinkClick r:id="rId2"/>
              </a:rPr>
              <a:t>www.youtube.com/watch?v=116lcfuCBXs</a:t>
            </a:r>
            <a:endParaRPr lang="sk-SK" sz="2000" i="1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2.Underline </a:t>
            </a:r>
            <a:r>
              <a:rPr lang="sk-S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sk-S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poem</a:t>
            </a:r>
            <a:r>
              <a:rPr lang="sk-SK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.( Podčiarkni nové slová </a:t>
            </a:r>
            <a:r>
              <a:rPr lang="sk-SK" sz="20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k-SK" sz="20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básni.)</a:t>
            </a:r>
            <a:endParaRPr lang="sk-SK" sz="2000" i="1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sk-SK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019300" y="1495425"/>
            <a:ext cx="775335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my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blowing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wearing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dark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moon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bright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flying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8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52475" y="238125"/>
            <a:ext cx="10010775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sk-SK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markers</a:t>
            </a:r>
            <a:r>
              <a:rPr lang="sk-SK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sk-SK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sk-SK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(časové údaje, ktoré sa spájajú s minulým jednoduchým časom)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47725" y="1685924"/>
            <a:ext cx="10182225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lást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wík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 – minulý týždeň</a:t>
            </a:r>
            <a:endParaRPr lang="sk-SK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lást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najt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] – minulú noc</a:t>
            </a:r>
            <a:endParaRPr lang="sk-SK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yesterday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jestǝ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(r)dej] - včera</a:t>
            </a:r>
            <a:endParaRPr lang="sk-SK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 tú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wíks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ǝgou</a:t>
            </a:r>
            <a:r>
              <a:rPr lang="sk-SK" sz="40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– pred dvoma týždňami</a:t>
            </a:r>
            <a:endParaRPr lang="sk-SK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47725" y="5367155"/>
            <a:ext cx="1035110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k-SK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 časové údaje môžu ísť na začiatok alebo na koniec viet.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25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101</Words>
  <Application>Microsoft Office PowerPoint</Application>
  <PresentationFormat>Širokouhlá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Motív Office</vt:lpstr>
      <vt:lpstr>Skills time</vt:lpstr>
      <vt:lpstr> Vocabulary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time</dc:title>
  <dc:creator>Timea Šoučíková</dc:creator>
  <cp:lastModifiedBy>Timea Šoučíková</cp:lastModifiedBy>
  <cp:revision>24</cp:revision>
  <dcterms:created xsi:type="dcterms:W3CDTF">2020-11-05T15:38:50Z</dcterms:created>
  <dcterms:modified xsi:type="dcterms:W3CDTF">2020-11-05T22:10:26Z</dcterms:modified>
</cp:coreProperties>
</file>