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0T11:56:51.97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29EDE9-4B92-41CD-8B26-DBE1D71D3C47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BAEFD3-F495-4C4E-A29F-A4BFC1C61234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08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EDE9-4B92-41CD-8B26-DBE1D71D3C47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EFD3-F495-4C4E-A29F-A4BFC1C612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0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EDE9-4B92-41CD-8B26-DBE1D71D3C47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EFD3-F495-4C4E-A29F-A4BFC1C612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09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EDE9-4B92-41CD-8B26-DBE1D71D3C47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EFD3-F495-4C4E-A29F-A4BFC1C612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EDE9-4B92-41CD-8B26-DBE1D71D3C47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EFD3-F495-4C4E-A29F-A4BFC1C61234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50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EDE9-4B92-41CD-8B26-DBE1D71D3C47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EFD3-F495-4C4E-A29F-A4BFC1C612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12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EDE9-4B92-41CD-8B26-DBE1D71D3C47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EFD3-F495-4C4E-A29F-A4BFC1C612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79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EDE9-4B92-41CD-8B26-DBE1D71D3C47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EFD3-F495-4C4E-A29F-A4BFC1C612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22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EDE9-4B92-41CD-8B26-DBE1D71D3C47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EFD3-F495-4C4E-A29F-A4BFC1C612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19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EDE9-4B92-41CD-8B26-DBE1D71D3C47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EFD3-F495-4C4E-A29F-A4BFC1C612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63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EDE9-4B92-41CD-8B26-DBE1D71D3C47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EFD3-F495-4C4E-A29F-A4BFC1C612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99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929EDE9-4B92-41CD-8B26-DBE1D71D3C47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0BAEFD3-F495-4C4E-A29F-A4BFC1C612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3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5D2A5E-FDE2-4C9A-8223-721D32F83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365541"/>
            <a:ext cx="9966960" cy="1012685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Rowerowy maj w miasteczku ruchu drogowego dla dzieci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2C02BD-E899-487E-8605-F2725FA32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0452" y="1709529"/>
            <a:ext cx="8767860" cy="1388165"/>
          </a:xfrm>
        </p:spPr>
        <p:txBody>
          <a:bodyPr/>
          <a:lstStyle/>
          <a:p>
            <a:r>
              <a:rPr lang="pl-PL" dirty="0"/>
              <a:t>		</a:t>
            </a:r>
            <a:r>
              <a:rPr lang="pl-PL" sz="2400" dirty="0"/>
              <a:t>Zaprasza Joanna Wysocka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4C7E711-BC21-49BA-95ED-8425FEEBF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" y="1353372"/>
            <a:ext cx="6824870" cy="513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9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C96E16-D290-43B0-A825-0C17D29F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508096"/>
            <a:ext cx="4091609" cy="2480807"/>
          </a:xfrm>
        </p:spPr>
        <p:txBody>
          <a:bodyPr/>
          <a:lstStyle/>
          <a:p>
            <a:pPr algn="ctr"/>
            <a:r>
              <a:rPr lang="pl-PL" sz="2800" b="1" u="sng" dirty="0"/>
              <a:t>Ustąp pierwszeństwa przed wjazdem na skrzyżowanie o ruchu okrężnym - rondo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A26A51-0FC9-45BB-938A-C7F6B0385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2843" y="2086848"/>
            <a:ext cx="4210548" cy="309475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id="{0CFAA448-D879-4A80-A374-14D769A8A9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0" b="21340"/>
          <a:stretch>
            <a:fillRect/>
          </a:stretch>
        </p:blipFill>
        <p:spPr>
          <a:xfrm>
            <a:off x="5704992" y="552658"/>
            <a:ext cx="5837651" cy="5948742"/>
          </a:xfrm>
        </p:spPr>
      </p:pic>
    </p:spTree>
    <p:extLst>
      <p:ext uri="{BB962C8B-B14F-4D97-AF65-F5344CB8AC3E}">
        <p14:creationId xmlns:p14="http://schemas.microsoft.com/office/powerpoint/2010/main" val="141872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CCA8E2-0D24-4C66-99D1-2B52FA3F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b="1" u="sng" dirty="0"/>
              <a:t>Krzyż św. Andrzeja – </a:t>
            </a:r>
            <a:r>
              <a:rPr lang="pl-PL" sz="2800" b="1" dirty="0"/>
              <a:t>znak ten znajduje się przed przejazdem kolejowym jednotorowym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7444C611-2C50-4CA2-80D3-24F7A38539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5" b="20345"/>
          <a:stretch>
            <a:fillRect/>
          </a:stretch>
        </p:blipFill>
        <p:spPr>
          <a:xfrm>
            <a:off x="5983082" y="532901"/>
            <a:ext cx="5493302" cy="5792198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0676E88-D519-4808-91DF-1F09B244F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br>
              <a:rPr lang="pl-PL" dirty="0"/>
            </a:br>
            <a:br>
              <a:rPr lang="pl-PL" dirty="0"/>
            </a:br>
            <a:r>
              <a:rPr lang="pl-PL" sz="2400" b="1" u="sng" dirty="0"/>
              <a:t>Pamiętaj, żeby zachować ostrożność!</a:t>
            </a:r>
          </a:p>
        </p:txBody>
      </p:sp>
    </p:spTree>
    <p:extLst>
      <p:ext uri="{BB962C8B-B14F-4D97-AF65-F5344CB8AC3E}">
        <p14:creationId xmlns:p14="http://schemas.microsoft.com/office/powerpoint/2010/main" val="12070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E970E3-7D25-4F98-8970-AB2A60E6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FFF3CEF0-4843-4A72-B5A9-D4F882E4BF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8" b="15658"/>
          <a:stretch>
            <a:fillRect/>
          </a:stretch>
        </p:blipFill>
        <p:spPr>
          <a:xfrm>
            <a:off x="1109642" y="399256"/>
            <a:ext cx="4986358" cy="6059488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F0954C2-F7C9-44D9-9BBB-5830A1991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17E314C-D1CF-423E-94E6-0DB061791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30510"/>
            <a:ext cx="3588026" cy="59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36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53F39E-140B-4521-B33E-1E315EB8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085" y="2365514"/>
            <a:ext cx="9471991" cy="1737360"/>
          </a:xfrm>
        </p:spPr>
        <p:txBody>
          <a:bodyPr/>
          <a:lstStyle/>
          <a:p>
            <a:pPr algn="ctr"/>
            <a:r>
              <a:rPr lang="pl-PL" b="1" dirty="0"/>
              <a:t>Bezpiecznej jazdy rowerowej ze znajomością </a:t>
            </a:r>
            <a:r>
              <a:rPr lang="pl-PL" b="1"/>
              <a:t>znaków drogowych </a:t>
            </a:r>
            <a:r>
              <a:rPr lang="pl-PL" b="1" dirty="0"/>
              <a:t>życzy wychowawca świetlicy Joanna Wysocka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8E2A7C2-1B37-4D73-94D5-2930830ED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113" y="1028700"/>
            <a:ext cx="6099048" cy="4800600"/>
          </a:xfrm>
        </p:spPr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19A799-1C52-4738-8B6C-C7B4E9132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86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34C4E6-46FD-4CE0-B384-DA95AF73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/>
              <a:t>Pierwsze ogólnodostępne miasteczko ruchu drogowego dla dzieci oraz młodzieży na Białołęce.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CA83DD-6A17-4E85-930F-AEF6C136C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5" y="2047462"/>
            <a:ext cx="10038522" cy="4810538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br>
              <a:rPr lang="pl-PL" sz="3100" b="1" dirty="0"/>
            </a:br>
            <a:r>
              <a:rPr lang="pl-PL" sz="3100" b="1" dirty="0"/>
              <a:t>Obiekt ma na celu naukę oraz doskonalenie jazdy na rowerze, a także edukację w kwestiach przepisów ruchu drogowego i bezpieczeństwa na drodze.</a:t>
            </a:r>
            <a:br>
              <a:rPr lang="pl-PL" sz="3100" b="1" dirty="0"/>
            </a:br>
            <a:br>
              <a:rPr lang="pl-PL" sz="3100" b="1" dirty="0"/>
            </a:br>
            <a:endParaRPr lang="pl-PL" sz="3100" b="1" dirty="0"/>
          </a:p>
          <a:p>
            <a:pPr marL="45720" indent="0" algn="ctr">
              <a:buNone/>
            </a:pPr>
            <a:r>
              <a:rPr lang="pl-PL" sz="3100" b="1" dirty="0"/>
              <a:t>Na terenie miasteczka znajdują się jezdnie i skrzyżowania, w tym o ruchu okrężnym, pętli, kształcie „ósemki”, przejazdy przez tory. </a:t>
            </a:r>
            <a:br>
              <a:rPr lang="pl-PL" sz="3100" b="1" dirty="0"/>
            </a:br>
            <a:br>
              <a:rPr lang="pl-PL" sz="3100" b="1" dirty="0"/>
            </a:br>
            <a:endParaRPr lang="pl-PL" sz="3100" b="1" dirty="0"/>
          </a:p>
          <a:p>
            <a:pPr marL="45720" indent="0" algn="ctr">
              <a:buNone/>
            </a:pPr>
            <a:r>
              <a:rPr lang="pl-PL" sz="3100" b="1" dirty="0"/>
              <a:t>Miasteczko wyposażone jest w znaki drogowe pionowe i poziome i sygnalizację świetlną. </a:t>
            </a:r>
            <a:br>
              <a:rPr lang="pl-PL" sz="3100" b="1" dirty="0"/>
            </a:br>
            <a:endParaRPr lang="pl-PL" sz="3100" b="1" dirty="0"/>
          </a:p>
          <a:p>
            <a:pPr marL="45720" indent="0" algn="ctr">
              <a:buNone/>
            </a:pPr>
            <a:r>
              <a:rPr lang="pl-PL" sz="3100" b="1" dirty="0"/>
              <a:t>Na ogrodzonym terenie ustawione są również ławeczki, kosze oraz stojaki na rowery.</a:t>
            </a:r>
            <a:br>
              <a:rPr lang="pl-PL" sz="3100" b="1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824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F33289-70F2-4146-BE03-95099D0E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04" y="457862"/>
            <a:ext cx="9776791" cy="173736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Na terenie Miasteczka obowiązują przepisy zgodne z Kodeksem Drogowym. Korzystający z placu manewrowego uczestnicy muszą stosować się więc do umieszczonych tam znaków i sygnałów drogowych, ogólnych zasad i przepisów ruchu drogowego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56EE412-CB0E-4564-A774-3867C202A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2026" y="3977640"/>
            <a:ext cx="3931920" cy="2880360"/>
          </a:xfrm>
        </p:spPr>
        <p:txBody>
          <a:bodyPr/>
          <a:lstStyle/>
          <a:p>
            <a:pPr algn="ctr"/>
            <a:endParaRPr lang="pl-PL" dirty="0"/>
          </a:p>
        </p:txBody>
      </p:sp>
      <p:pic>
        <p:nvPicPr>
          <p:cNvPr id="30" name="Symbol zastępczy obrazu 29">
            <a:extLst>
              <a:ext uri="{FF2B5EF4-FFF2-40B4-BE49-F238E27FC236}">
                <a16:creationId xmlns:a16="http://schemas.microsoft.com/office/drawing/2014/main" id="{99EFF3B1-9858-4159-B11D-661D8DD498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4" b="6044"/>
          <a:stretch>
            <a:fillRect/>
          </a:stretch>
        </p:blipFill>
        <p:spPr>
          <a:xfrm>
            <a:off x="2566176" y="2538920"/>
            <a:ext cx="7059647" cy="3609803"/>
          </a:xfrm>
        </p:spPr>
      </p:pic>
    </p:spTree>
    <p:extLst>
      <p:ext uri="{BB962C8B-B14F-4D97-AF65-F5344CB8AC3E}">
        <p14:creationId xmlns:p14="http://schemas.microsoft.com/office/powerpoint/2010/main" val="6032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B17C16-BB00-45E3-9425-4A087D10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4320"/>
            <a:ext cx="3931920" cy="1737360"/>
          </a:xfrm>
        </p:spPr>
        <p:txBody>
          <a:bodyPr/>
          <a:lstStyle/>
          <a:p>
            <a:pPr algn="ctr"/>
            <a:r>
              <a:rPr lang="pl-PL" sz="3600" b="1" u="sng" dirty="0"/>
              <a:t>Przejście dla pieszych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BAE6930-8297-4E5E-B15B-BFB0237F4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1064" y="2556345"/>
            <a:ext cx="4126065" cy="2880360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Kierujący pojazdem zbliżający się do miejsca jest obowiązany zmniejszyć prędkość tak, aby nie narazić na niebezpieczeństwo pieszych lub rowerzystów znajdujących się w tych miejscach</a:t>
            </a:r>
          </a:p>
        </p:txBody>
      </p:sp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C18A3ABC-4FBE-4FC6-B4CC-F9C7F9818B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7" b="9767"/>
          <a:stretch>
            <a:fillRect/>
          </a:stretch>
        </p:blipFill>
        <p:spPr>
          <a:xfrm>
            <a:off x="6709576" y="395352"/>
            <a:ext cx="4241359" cy="6067296"/>
          </a:xfrm>
        </p:spPr>
      </p:pic>
    </p:spTree>
    <p:extLst>
      <p:ext uri="{BB962C8B-B14F-4D97-AF65-F5344CB8AC3E}">
        <p14:creationId xmlns:p14="http://schemas.microsoft.com/office/powerpoint/2010/main" val="35611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EB2541-7371-4D12-8200-82B20837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48" y="557698"/>
            <a:ext cx="5271052" cy="1737360"/>
          </a:xfrm>
        </p:spPr>
        <p:txBody>
          <a:bodyPr/>
          <a:lstStyle/>
          <a:p>
            <a:pPr algn="ctr"/>
            <a:r>
              <a:rPr lang="pl-PL" sz="2800" b="1" u="sng" dirty="0"/>
              <a:t>Górny znak – pierwszeństwo przejazdu</a:t>
            </a:r>
            <a:br>
              <a:rPr lang="pl-PL" sz="2800" b="1" u="sng" dirty="0"/>
            </a:br>
            <a:r>
              <a:rPr lang="pl-PL" sz="2400" dirty="0"/>
              <a:t>Oznacza początek lub kontynuację drogi z pierwszeństwem</a:t>
            </a:r>
            <a:endParaRPr lang="pl-PL" sz="2400" b="1" u="sng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D5A2B694-E869-4F16-99D7-A98AD98C73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7" b="10227"/>
          <a:stretch>
            <a:fillRect/>
          </a:stretch>
        </p:blipFill>
        <p:spPr>
          <a:xfrm>
            <a:off x="6599238" y="514628"/>
            <a:ext cx="4121771" cy="5828744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EBBF564-DC29-468B-AA00-2B995311A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4948" y="2861144"/>
            <a:ext cx="5271052" cy="2880360"/>
          </a:xfrm>
        </p:spPr>
        <p:txBody>
          <a:bodyPr>
            <a:normAutofit/>
          </a:bodyPr>
          <a:lstStyle/>
          <a:p>
            <a:pPr algn="ctr"/>
            <a:r>
              <a:rPr lang="pl-PL" sz="2800" b="1" u="sng" dirty="0"/>
              <a:t>Dolny znak – zakaz skrętu w prawo</a:t>
            </a:r>
            <a:br>
              <a:rPr lang="pl-PL" sz="2800" b="1" u="sng" dirty="0"/>
            </a:br>
            <a:r>
              <a:rPr lang="pl-PL" sz="2400" dirty="0"/>
              <a:t>Trzeba pamiętać, że kiedy znak znajduje się w obrębie skrzyżowania to wtedy dotyczy tylko najbliższej jezdni, przed którą został umieszczony</a:t>
            </a:r>
          </a:p>
        </p:txBody>
      </p:sp>
    </p:spTree>
    <p:extLst>
      <p:ext uri="{BB962C8B-B14F-4D97-AF65-F5344CB8AC3E}">
        <p14:creationId xmlns:p14="http://schemas.microsoft.com/office/powerpoint/2010/main" val="12119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ED13BD-D136-4507-B2D6-91052085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092" y="0"/>
            <a:ext cx="3931920" cy="1737360"/>
          </a:xfrm>
        </p:spPr>
        <p:txBody>
          <a:bodyPr/>
          <a:lstStyle/>
          <a:p>
            <a:pPr algn="ctr"/>
            <a:r>
              <a:rPr lang="pl-PL" sz="3600" b="1" u="sng" dirty="0"/>
              <a:t>Zakaz</a:t>
            </a:r>
            <a:r>
              <a:rPr lang="pl-PL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u="sng" dirty="0"/>
              <a:t>wjazdu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CA2C06FE-C415-4F12-9EF2-11BFDE470C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2222"/>
          <a:stretch>
            <a:fillRect/>
          </a:stretch>
        </p:blipFill>
        <p:spPr>
          <a:xfrm>
            <a:off x="7117082" y="350776"/>
            <a:ext cx="3640507" cy="6156448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9C42F05-C8E8-4EF2-9DCF-866525351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7268" y="2333376"/>
            <a:ext cx="3931920" cy="2880360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Znak zakazuje wjazdu na drogę lub jezdnię od strony jego umieszczenia pojazdów, kolumn pieszych oraz jeźdźców i poganiaczy</a:t>
            </a:r>
          </a:p>
        </p:txBody>
      </p:sp>
    </p:spTree>
    <p:extLst>
      <p:ext uri="{BB962C8B-B14F-4D97-AF65-F5344CB8AC3E}">
        <p14:creationId xmlns:p14="http://schemas.microsoft.com/office/powerpoint/2010/main" val="349077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094039-05F5-4191-A8A4-9B2B8A29B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55" y="-982980"/>
            <a:ext cx="5203641" cy="1965960"/>
          </a:xfrm>
        </p:spPr>
        <p:txBody>
          <a:bodyPr/>
          <a:lstStyle/>
          <a:p>
            <a:pPr algn="ctr"/>
            <a:r>
              <a:rPr lang="pl-PL" sz="3600" b="1" u="sng" dirty="0"/>
              <a:t>Sygnalizacja świetlna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3EF74F90-45E7-40C7-8595-AD0C478996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r="6114"/>
          <a:stretch>
            <a:fillRect/>
          </a:stretch>
        </p:blipFill>
        <p:spPr>
          <a:xfrm>
            <a:off x="1493275" y="1233154"/>
            <a:ext cx="2527580" cy="5119433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77745A-2FD1-4E02-9E2B-9B425F015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021644" y="0"/>
            <a:ext cx="3931920" cy="288036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D85922D-1C9C-42EA-B777-B1FCA408A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68" y="1210596"/>
            <a:ext cx="2735288" cy="514199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15CBF50-A33B-442B-BFFD-9F3E949A8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769" y="1210596"/>
            <a:ext cx="2528848" cy="509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9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D5FEE8-D977-4C9D-8DA7-5EFA816D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28" y="2537460"/>
            <a:ext cx="3931920" cy="1737360"/>
          </a:xfrm>
        </p:spPr>
        <p:txBody>
          <a:bodyPr/>
          <a:lstStyle/>
          <a:p>
            <a:pPr algn="ctr"/>
            <a:r>
              <a:rPr lang="pl-PL" b="1" u="sng" dirty="0"/>
              <a:t>„Ósemka” do ćwiczeń bezpiecznej jazdy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6F0CD33C-4702-4E76-B8F5-2768D0D156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3" b="27863"/>
          <a:stretch>
            <a:fillRect/>
          </a:stretch>
        </p:blipFill>
        <p:spPr>
          <a:xfrm>
            <a:off x="4730363" y="739139"/>
            <a:ext cx="6834809" cy="537972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7CB654-98B6-441E-A83A-C9748B034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173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07F5A-730A-4F85-8CEF-1530D30B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395993"/>
            <a:ext cx="3931920" cy="1737360"/>
          </a:xfrm>
        </p:spPr>
        <p:txBody>
          <a:bodyPr/>
          <a:lstStyle/>
          <a:p>
            <a:pPr algn="ctr"/>
            <a:r>
              <a:rPr lang="pl-PL" sz="3600" b="1" u="sng" dirty="0"/>
              <a:t>Mamy możliwość do zaparkowania oraz zabezpieczenia roweru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3BD7BF-BC14-40F4-B972-3247574DB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id="{DED80450-FF45-4253-B2EF-2D4A7F02CE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3" b="14993"/>
          <a:stretch>
            <a:fillRect/>
          </a:stretch>
        </p:blipFill>
        <p:spPr>
          <a:xfrm>
            <a:off x="6274490" y="457569"/>
            <a:ext cx="4774510" cy="5942861"/>
          </a:xfrm>
        </p:spPr>
      </p:pic>
    </p:spTree>
    <p:extLst>
      <p:ext uri="{BB962C8B-B14F-4D97-AF65-F5344CB8AC3E}">
        <p14:creationId xmlns:p14="http://schemas.microsoft.com/office/powerpoint/2010/main" val="3224533286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3FA71DCAA7944EACC67A2F89EEF32A" ma:contentTypeVersion="8" ma:contentTypeDescription="Utwórz nowy dokument." ma:contentTypeScope="" ma:versionID="9b0ba850ab6b5d03b5032aeb8040e5e1">
  <xsd:schema xmlns:xsd="http://www.w3.org/2001/XMLSchema" xmlns:xs="http://www.w3.org/2001/XMLSchema" xmlns:p="http://schemas.microsoft.com/office/2006/metadata/properties" xmlns:ns2="6dfa7eef-3902-45a2-b62e-62847ee79db5" targetNamespace="http://schemas.microsoft.com/office/2006/metadata/properties" ma:root="true" ma:fieldsID="1476165660f41cfbf821193234251977" ns2:_="">
    <xsd:import namespace="6dfa7eef-3902-45a2-b62e-62847ee79d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a7eef-3902-45a2-b62e-62847ee79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424461-F498-4456-8BA1-F949AE78F91B}"/>
</file>

<file path=customXml/itemProps2.xml><?xml version="1.0" encoding="utf-8"?>
<ds:datastoreItem xmlns:ds="http://schemas.openxmlformats.org/officeDocument/2006/customXml" ds:itemID="{D4188215-CF8D-4CF4-B108-164DB3094298}"/>
</file>

<file path=customXml/itemProps3.xml><?xml version="1.0" encoding="utf-8"?>
<ds:datastoreItem xmlns:ds="http://schemas.openxmlformats.org/officeDocument/2006/customXml" ds:itemID="{5FC8C438-C735-4817-8AF0-4DB663D48322}"/>
</file>

<file path=docProps/app.xml><?xml version="1.0" encoding="utf-8"?>
<Properties xmlns="http://schemas.openxmlformats.org/officeDocument/2006/extended-properties" xmlns:vt="http://schemas.openxmlformats.org/officeDocument/2006/docPropsVTypes">
  <Template>Podstawa</Template>
  <TotalTime>90</TotalTime>
  <Words>297</Words>
  <Application>Microsoft Office PowerPoint</Application>
  <PresentationFormat>Panoramiczny</PresentationFormat>
  <Paragraphs>21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Corbel</vt:lpstr>
      <vt:lpstr>Podstawa</vt:lpstr>
      <vt:lpstr>Rowerowy maj w miasteczku ruchu drogowego dla dzieci</vt:lpstr>
      <vt:lpstr>Pierwsze ogólnodostępne miasteczko ruchu drogowego dla dzieci oraz młodzieży na Białołęce.</vt:lpstr>
      <vt:lpstr>Na terenie Miasteczka obowiązują przepisy zgodne z Kodeksem Drogowym. Korzystający z placu manewrowego uczestnicy muszą stosować się więc do umieszczonych tam znaków i sygnałów drogowych, ogólnych zasad i przepisów ruchu drogowego</vt:lpstr>
      <vt:lpstr>Przejście dla pieszych</vt:lpstr>
      <vt:lpstr>Górny znak – pierwszeństwo przejazdu Oznacza początek lub kontynuację drogi z pierwszeństwem</vt:lpstr>
      <vt:lpstr>Zakaz wjazdu</vt:lpstr>
      <vt:lpstr>Sygnalizacja świetlna</vt:lpstr>
      <vt:lpstr>„Ósemka” do ćwiczeń bezpiecznej jazdy</vt:lpstr>
      <vt:lpstr>Mamy możliwość do zaparkowania oraz zabezpieczenia roweru</vt:lpstr>
      <vt:lpstr>Ustąp pierwszeństwa przed wjazdem na skrzyżowanie o ruchu okrężnym - rondo</vt:lpstr>
      <vt:lpstr>Krzyż św. Andrzeja – znak ten znajduje się przed przejazdem kolejowym jednotorowym</vt:lpstr>
      <vt:lpstr>Prezentacja programu PowerPoint</vt:lpstr>
      <vt:lpstr>Bezpiecznej jazdy rowerowej ze znajomością znaków drogowych życzy wychowawca świetlicy Joanna Wysocka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Rowerowy maj w miasteczku ruchu drogowego dla dzieci</dc:title>
  <dc:creator>lenovo</dc:creator>
  <cp:lastModifiedBy>lenovo</cp:lastModifiedBy>
  <cp:revision>11</cp:revision>
  <dcterms:created xsi:type="dcterms:W3CDTF">2020-05-10T09:30:22Z</dcterms:created>
  <dcterms:modified xsi:type="dcterms:W3CDTF">2020-05-10T11:14:12Z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0x010100BE3FA71DCAA7944EACC67A2F89EEF32A</vt:lpwstr>
  </property>
</Properties>
</file>