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03.04.2024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aster Background Images – Browse 2,511,593 Stock Photos, Vectors, and  Video | Adobe Stock">
            <a:extLst>
              <a:ext uri="{FF2B5EF4-FFF2-40B4-BE49-F238E27FC236}">
                <a16:creationId xmlns:a16="http://schemas.microsoft.com/office/drawing/2014/main" id="{DAE2B9FC-9CCD-62E6-19F5-B7A6835A5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114" b="36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  <a:latin typeface="Garamond"/>
              </a:rPr>
              <a:t>My presentation about Easter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Predentation made by Anna Jakubowska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EEA39-F9A2-CEBA-0CA0-4DF87B9F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50675" cy="1347230"/>
          </a:xfrm>
        </p:spPr>
        <p:txBody>
          <a:bodyPr>
            <a:normAutofit/>
          </a:bodyPr>
          <a:lstStyle/>
          <a:p>
            <a:r>
              <a:rPr lang="en-US" b="1"/>
              <a:t>What Easter 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C0DF-0FC1-FBD7-0E6E-1B87C979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694"/>
            <a:ext cx="5309734" cy="45912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>
                <a:ea typeface="+mn-lt"/>
                <a:cs typeface="+mn-lt"/>
              </a:rPr>
              <a:t>Easter is one of the principal holidays of Christianity. It marks the Resurrection of Jesus three days after his death by crucifixion.</a:t>
            </a:r>
            <a:endParaRPr lang="en-US" sz="2400"/>
          </a:p>
          <a:p>
            <a:pPr algn="ctr"/>
            <a:r>
              <a:rPr lang="en-US" sz="2400">
                <a:ea typeface="+mn-lt"/>
                <a:cs typeface="+mn-lt"/>
              </a:rPr>
              <a:t>This year, Easter will be on </a:t>
            </a:r>
            <a:r>
              <a:rPr lang="en-US" sz="2400" b="1">
                <a:ea typeface="+mn-lt"/>
                <a:cs typeface="+mn-lt"/>
              </a:rPr>
              <a:t>March 31st, 2024</a:t>
            </a:r>
            <a:r>
              <a:rPr lang="en-US" sz="2400">
                <a:ea typeface="+mn-lt"/>
                <a:cs typeface="+mn-lt"/>
              </a:rPr>
              <a:t>.</a:t>
            </a:r>
          </a:p>
          <a:p>
            <a:pPr algn="ctr"/>
            <a:r>
              <a:rPr lang="en-US" sz="2400"/>
              <a:t>Easter means "The season of growing sun" or " The season of new birth". The celebration originated from pagan holiday </a:t>
            </a:r>
            <a:r>
              <a:rPr lang="en-US" sz="2400" err="1"/>
              <a:t>dediated</a:t>
            </a:r>
            <a:r>
              <a:rPr lang="en-US" sz="2400"/>
              <a:t> the </a:t>
            </a:r>
            <a:r>
              <a:rPr lang="en-US" sz="2400" err="1"/>
              <a:t>Goddness</a:t>
            </a:r>
            <a:r>
              <a:rPr lang="en-US" sz="2400"/>
              <a:t> Ostara. </a:t>
            </a:r>
          </a:p>
        </p:txBody>
      </p:sp>
      <p:pic>
        <p:nvPicPr>
          <p:cNvPr id="5" name="Picture 4" descr="Magnesy Wielkanoc - Jezus Zmartwychwstały - 10 szt">
            <a:extLst>
              <a:ext uri="{FF2B5EF4-FFF2-40B4-BE49-F238E27FC236}">
                <a16:creationId xmlns:a16="http://schemas.microsoft.com/office/drawing/2014/main" id="{59709B91-D20B-BC3D-1385-F454B34C4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653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7851-F3FB-CF31-1832-A0C445AC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8" y="1072992"/>
            <a:ext cx="4368602" cy="11804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Palm </a:t>
            </a:r>
            <a:r>
              <a:rPr lang="en-US" sz="5400" b="1" err="1">
                <a:solidFill>
                  <a:schemeClr val="accent2">
                    <a:lumMod val="75000"/>
                  </a:schemeClr>
                </a:solidFill>
              </a:rPr>
              <a:t>sunday</a:t>
            </a:r>
            <a:endParaRPr lang="en-US" sz="5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B374-6360-6040-0105-6224D11D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5" y="2657239"/>
            <a:ext cx="4775551" cy="353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" sz="2400">
                <a:latin typeface="Aptos"/>
                <a:cs typeface="Segoe UI"/>
              </a:rPr>
              <a:t>Palm </a:t>
            </a:r>
            <a:r>
              <a:rPr lang="en" sz="2400" err="1">
                <a:latin typeface="Aptos"/>
                <a:cs typeface="Segoe UI"/>
              </a:rPr>
              <a:t>sunday</a:t>
            </a:r>
            <a:r>
              <a:rPr lang="en" sz="2400">
                <a:latin typeface="Aptos"/>
                <a:cs typeface="Segoe UI"/>
              </a:rPr>
              <a:t> was established to commemorate the ceremonial entry of Jesus into Jerusalem, when the inhabitants of the city welcomed Him by waving palm branches and shouting hallelujah.</a:t>
            </a:r>
          </a:p>
          <a:p>
            <a:pPr algn="ctr"/>
            <a:r>
              <a:rPr lang="en" sz="2400">
                <a:latin typeface="Aptos"/>
                <a:cs typeface="Segoe UI"/>
              </a:rPr>
              <a:t>According to tradition, on Palm Sunday, believers come to church with palm trees, which are a symbol of reborn life.</a:t>
            </a:r>
          </a:p>
          <a:p>
            <a:pPr algn="ctr"/>
            <a:endParaRPr lang="en" sz="2400">
              <a:latin typeface="Consolas"/>
            </a:endParaRPr>
          </a:p>
        </p:txBody>
      </p:sp>
      <p:pic>
        <p:nvPicPr>
          <p:cNvPr id="4" name="Picture 3" descr="9 Polish Easter Traditions | Key To Poland">
            <a:extLst>
              <a:ext uri="{FF2B5EF4-FFF2-40B4-BE49-F238E27FC236}">
                <a16:creationId xmlns:a16="http://schemas.microsoft.com/office/drawing/2014/main" id="{A4F68C67-971A-AB6A-3A2F-32BE7DB03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5" r="114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411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łynny obraz na płótnie ostatnia wieczerza leonarda da Vinci plakaty z  nadrukiem pakiet galerii Wall art do dekoracji kościoła 40x80cm  wewntrznarama : Amazon.pl: Arts &amp; Crafts">
            <a:extLst>
              <a:ext uri="{FF2B5EF4-FFF2-40B4-BE49-F238E27FC236}">
                <a16:creationId xmlns:a16="http://schemas.microsoft.com/office/drawing/2014/main" id="{80E4F403-6E7F-695D-E0F2-138BC8D99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7" r="1599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2A7F2-1222-CC16-88E5-1F603386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br>
              <a:rPr lang="en" sz="4000" b="1">
                <a:latin typeface="Consolas"/>
              </a:rPr>
            </a:br>
            <a:r>
              <a:rPr lang="en" sz="4000" b="1">
                <a:latin typeface="Consolas"/>
              </a:rPr>
              <a:t>Maundy Thursday</a:t>
            </a:r>
            <a:endParaRPr lang="en-US" sz="4000" b="1"/>
          </a:p>
          <a:p>
            <a:pPr algn="ctr"/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1FCE-B9E8-0F55-C2DC-B4CC30871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>
                <a:latin typeface="Aptos"/>
                <a:cs typeface="Segoe UI"/>
              </a:rPr>
              <a:t>Maundy Thursday in the Church's liturgy is a commemoration of the Last Supper and the institution of the Blessed Sacrament and the sacrament of priesthood.</a:t>
            </a:r>
            <a:endParaRPr lang="en-US" sz="2000">
              <a:latin typeface="Aptos"/>
              <a:cs typeface="Segoe UI"/>
            </a:endParaRPr>
          </a:p>
          <a:p>
            <a:r>
              <a:rPr lang="en" sz="2000">
                <a:latin typeface="Aptos"/>
                <a:cs typeface="Segoe UI"/>
              </a:rPr>
              <a:t>In parish churches, only one solemn mass is celebrated in the evening - the Mass of the Lord's Supper, which begins the Paschal Triduum</a:t>
            </a:r>
            <a:endParaRPr lang="en-US" sz="2000">
              <a:latin typeface="Apto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7433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ielki Piątek. Dzień sądu, męki i śmierci Chrystusa - Parafia pw. Chrystusa  Króla w Głuszycy">
            <a:extLst>
              <a:ext uri="{FF2B5EF4-FFF2-40B4-BE49-F238E27FC236}">
                <a16:creationId xmlns:a16="http://schemas.microsoft.com/office/drawing/2014/main" id="{148423EB-F2C9-A5EA-CCFA-4F61A01EC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B9B56-766A-6271-2672-3B1182CA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Good </a:t>
            </a:r>
            <a:r>
              <a:rPr lang="en-US" sz="4000" err="1"/>
              <a:t>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9702-3C30-B27A-877F-BDBDD2D1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>
                <a:latin typeface="Aptos"/>
                <a:cs typeface="Segoe UI"/>
              </a:rPr>
              <a:t>The Good Friday liturgy in the Catholic Church is a commemoration of the suffering and death of Jesus Christ on the cross.</a:t>
            </a:r>
          </a:p>
          <a:p>
            <a:r>
              <a:rPr lang="en" sz="2000">
                <a:latin typeface="Aptos"/>
                <a:cs typeface="Segoe UI"/>
              </a:rPr>
              <a:t>On this day, a strict fast is observed, and the faithful adore the cross in the church.</a:t>
            </a:r>
          </a:p>
        </p:txBody>
      </p:sp>
    </p:spTree>
    <p:extLst>
      <p:ext uri="{BB962C8B-B14F-4D97-AF65-F5344CB8AC3E}">
        <p14:creationId xmlns:p14="http://schemas.microsoft.com/office/powerpoint/2010/main" val="39507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A00F2-3F21-2646-D24B-C46B2296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">
                <a:latin typeface="Consolas"/>
              </a:rPr>
              <a:t>Holy Saturday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1448-1EC9-D7AA-1B31-62938A83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>
                <a:latin typeface="Aptos"/>
              </a:rPr>
              <a:t>Holy Saturday is the day of Jesus' repose in the tomb and adoration of the Blessed Sacrament. It is celebrated as a day of blessing, because fire, water and Easter food are blessed then.</a:t>
            </a:r>
          </a:p>
          <a:p>
            <a:endParaRPr lang="en" sz="2000">
              <a:latin typeface="Aptos"/>
            </a:endParaRPr>
          </a:p>
        </p:txBody>
      </p:sp>
      <p:pic>
        <p:nvPicPr>
          <p:cNvPr id="4" name="Picture 3" descr="Święcenie pokarmów - Aktualności - Aktualności - Parafia pw. św. Ojca Pio w  Gdańsku">
            <a:extLst>
              <a:ext uri="{FF2B5EF4-FFF2-40B4-BE49-F238E27FC236}">
                <a16:creationId xmlns:a16="http://schemas.microsoft.com/office/drawing/2014/main" id="{3767467A-E922-29AE-3C10-42154216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392887"/>
            <a:ext cx="6155141" cy="40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88423-D914-B391-AE39-C1CF5FEF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">
                <a:latin typeface="Consolas"/>
              </a:rPr>
              <a:t>Easter customs</a:t>
            </a:r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BF632-DE13-904C-3920-690DEA66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1900">
                <a:latin typeface="Aptos"/>
              </a:rPr>
              <a:t>painting Easter eggs- children paint eggs and then put them in an Easter basket</a:t>
            </a:r>
            <a:endParaRPr lang="en-US" sz="1900">
              <a:latin typeface="Aptos"/>
            </a:endParaRPr>
          </a:p>
          <a:p>
            <a:r>
              <a:rPr lang="en" sz="1900">
                <a:latin typeface="Aptos"/>
              </a:rPr>
              <a:t>Wet Monday- Children and adults they douse themselves with water. Its an Old Polish tradition.</a:t>
            </a:r>
          </a:p>
          <a:p>
            <a:r>
              <a:rPr lang="en" sz="1900">
                <a:latin typeface="Aptos"/>
              </a:rPr>
              <a:t>Easter Bunny came to children with presents. </a:t>
            </a:r>
          </a:p>
          <a:p>
            <a:r>
              <a:rPr lang="en" sz="1900">
                <a:latin typeface="Aptos"/>
              </a:rPr>
              <a:t>Sharing eggs with family.</a:t>
            </a:r>
          </a:p>
          <a:p>
            <a:r>
              <a:rPr lang="en" sz="1900">
                <a:latin typeface="Aptos"/>
              </a:rPr>
              <a:t>At the easter breakfast consecrated food are eaten for example ham, eggs, bread etc.</a:t>
            </a:r>
            <a:r>
              <a:rPr lang="en" sz="1900">
                <a:latin typeface="Consolas"/>
              </a:rPr>
              <a:t> </a:t>
            </a:r>
          </a:p>
          <a:p>
            <a:endParaRPr lang="en-US" sz="1900"/>
          </a:p>
        </p:txBody>
      </p:sp>
      <p:pic>
        <p:nvPicPr>
          <p:cNvPr id="4" name="Picture 3" descr="Easy Decorative Easter Eggs - Monika Hibbs">
            <a:extLst>
              <a:ext uri="{FF2B5EF4-FFF2-40B4-BE49-F238E27FC236}">
                <a16:creationId xmlns:a16="http://schemas.microsoft.com/office/drawing/2014/main" id="{296DF29B-7863-3E4B-43EE-7EE027D9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64708"/>
            <a:ext cx="4788505" cy="319632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69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7</Slides>
  <Notes>0</Notes>
  <HiddenSlides>1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My presentation about Easter</vt:lpstr>
      <vt:lpstr>What Easter is?</vt:lpstr>
      <vt:lpstr>Palm sunday</vt:lpstr>
      <vt:lpstr> Maundy Thursday </vt:lpstr>
      <vt:lpstr>Good friday</vt:lpstr>
      <vt:lpstr>Holy Saturday</vt:lpstr>
      <vt:lpstr>Easter customs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2024-03-18T16:42:00Z</dcterms:created>
  <dcterms:modified xsi:type="dcterms:W3CDTF">2024-04-03T13:12:49Z</dcterms:modified>
</cp:coreProperties>
</file>