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1" r:id="rId4"/>
    <p:sldId id="262" r:id="rId5"/>
    <p:sldId id="260" r:id="rId6"/>
    <p:sldId id="265" r:id="rId7"/>
    <p:sldId id="264" r:id="rId8"/>
    <p:sldId id="266" r:id="rId9"/>
  </p:sldIdLst>
  <p:sldSz cx="9144000" cy="6858000" type="screen4x3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236970A-CC9D-4138-9BA8-2B777011C9F2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5F1A7C6-F60C-49D1-9C5C-37B3A4F818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264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A738249-A50E-476B-9F6B-33001FA32900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B77FC67-4D04-4493-AD19-001C72FB2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64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FC67-4D04-4493-AD19-001C72FB2A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23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D080D-DC57-4043-B58F-3D59DE082A3F}" type="datetimeFigureOut">
              <a:rPr lang="pl-PL" smtClean="0"/>
              <a:t>2024-02-10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96017A-4DEB-487F-906C-D0964DBCBF26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BEZPIECZEŃSTWO W INTERNECIE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2285757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dirty="0" smtClean="0"/>
              <a:t>Alicja Borkowska</a:t>
            </a:r>
          </a:p>
          <a:p>
            <a:pPr algn="r"/>
            <a:r>
              <a:rPr lang="pl-PL" dirty="0" smtClean="0"/>
              <a:t>Kl. 4b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91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INTERNET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TO NIEOGRANICZONE ŹRÓDŁO INFORMACJI, ROZRYWKI ORAZ SPOSÓB KOMUNIKOWANIA SIĘ, DO KTÓREGO DOSTĘP JEST MOŻLIWY W KAŻDYM MIEJSCU I CZASIE.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KORZYTAJMY Z NIEGO Z GŁOWĄ!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13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Odpowiedni komputer i bezpieczny internet dla dziecka - Geekweek w  INTERI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8" y="2076408"/>
            <a:ext cx="595312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UWAŻAJ NA TO CO ZAMIESZCZASZ W SIECI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175324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podawaj swoich danych osobowych!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31202" y="185603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umieszczaj w sieci zdjęć prywatnych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707857" y="432743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podawaj nikomu numeru karty płatniczej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47251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umieszczaj w sieci swojego planu zajęć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18901" y="3140968"/>
            <a:ext cx="236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podawaj nazwy szkoły do której chodzisz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05275" y="295630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Chroń swoją prywatność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8901" y="6021288"/>
            <a:ext cx="872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+mj-lt"/>
              </a:rPr>
              <a:t>Niestety wiele osób umieszcza w Internecie lub wysyła innym np. zdjęcia prywatne ( na których może być też ich dom ), adres, numer telefonu, </a:t>
            </a:r>
            <a:r>
              <a:rPr lang="pl-PL" sz="1600" dirty="0" smtClean="0">
                <a:latin typeface="+mj-lt"/>
              </a:rPr>
              <a:t>nazwę </a:t>
            </a:r>
            <a:r>
              <a:rPr lang="pl-PL" sz="1600" dirty="0" smtClean="0">
                <a:latin typeface="+mj-lt"/>
              </a:rPr>
              <a:t>szkoły do której chodzą, datę urodzenia… </a:t>
            </a:r>
            <a:r>
              <a:rPr lang="pl-PL" sz="1600" dirty="0" smtClean="0">
                <a:solidFill>
                  <a:srgbClr val="FF0000"/>
                </a:solidFill>
                <a:latin typeface="+mj-lt"/>
              </a:rPr>
              <a:t>NIE RÓBCIE TEGO!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24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CHROŃ SWÓJ KOMPUTER PRZED HAKERAMI I WIRUSAMI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56744"/>
            <a:ext cx="3064544" cy="30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819256" cy="18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9532" y="31189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Chroń swoje hasło !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87824" y="24208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Zawsze zabezpieczaj komputer!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60032" y="40224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Ostrożnie pobieraj pliki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80112" y="51571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Sprawdzaj adresy e-mail, z których dostajesz wiadomości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9532" y="5864621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Nie ufaj osobom poznanym w sieci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8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930424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NIGDY NIE WIESZ, KTO JEST PO DRUGIEJ STRONIE</a:t>
            </a:r>
            <a:endParaRPr lang="pl-PL" sz="4800" dirty="0"/>
          </a:p>
        </p:txBody>
      </p:sp>
      <p:pic>
        <p:nvPicPr>
          <p:cNvPr id="3074" name="Picture 2" descr="Pisz!!! &#10;ale co?!&#10;hej jestem ania!&#10;mam 16l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850904" cy="44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Ostrożni w sieci | EY 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99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CO MOŻESZ UDOSTĘPNIĆ?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05275" cy="324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8192"/>
            <a:ext cx="5050904" cy="43891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Niektóre informacje możesz podać, np.: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Pseudonim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Ulubiony film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Ulubiony kolor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Ulubiona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kreskówka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52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INTERNET TO NIE TYLKO ZAGROŻENIE</a:t>
            </a:r>
            <a:endParaRPr lang="pl-PL" dirty="0"/>
          </a:p>
        </p:txBody>
      </p:sp>
      <p:sp>
        <p:nvSpPr>
          <p:cNvPr id="4" name="AutoShape 2" descr="Ostrożni w sieci | EY 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0375" y="2132856"/>
            <a:ext cx="20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Możesz rozmawiać z przyjaciółmi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42026" y="2276872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Oglądać filmy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7975" y="3789040"/>
            <a:ext cx="21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Zdobywać wiedzę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42026" y="5566420"/>
            <a:ext cx="190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Wyszukać ważne informacje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1560" y="53732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Grać w gry z przyjaciółmi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04248" y="37170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Uczyć się (lekcje zdalne w pandemii)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13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33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213</Words>
  <Application>Microsoft Office PowerPoint</Application>
  <PresentationFormat>Pokaz na ekranie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BEZPIECZEŃSTWO W INTERNECIE</vt:lpstr>
      <vt:lpstr>Prezentacja programu PowerPoint</vt:lpstr>
      <vt:lpstr>UWAŻAJ NA TO CO ZAMIESZCZASZ W SIECI</vt:lpstr>
      <vt:lpstr>CHROŃ SWÓJ KOMPUTER PRZED HAKERAMI I WIRUSAMI</vt:lpstr>
      <vt:lpstr>NIGDY NIE WIESZ, KTO JEST PO DRUGIEJ STRONIE</vt:lpstr>
      <vt:lpstr>CO MOŻESZ UDOSTĘPNIĆ?</vt:lpstr>
      <vt:lpstr>INTERNET TO NIE TYLKO ZAGROŻENIE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INTERNECIE</dc:title>
  <dc:creator>User</dc:creator>
  <cp:lastModifiedBy>User</cp:lastModifiedBy>
  <cp:revision>11</cp:revision>
  <cp:lastPrinted>2024-02-10T11:17:26Z</cp:lastPrinted>
  <dcterms:created xsi:type="dcterms:W3CDTF">2024-02-10T09:37:01Z</dcterms:created>
  <dcterms:modified xsi:type="dcterms:W3CDTF">2024-02-10T11:26:04Z</dcterms:modified>
</cp:coreProperties>
</file>