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7" r:id="rId9"/>
    <p:sldId id="265" r:id="rId10"/>
    <p:sldId id="26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6E34-ACCC-4591-8D87-39657EE6E872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A87-F966-444D-A72B-5C69DC5605E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6E34-ACCC-4591-8D87-39657EE6E872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A87-F966-444D-A72B-5C69DC5605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6E34-ACCC-4591-8D87-39657EE6E872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A87-F966-444D-A72B-5C69DC5605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6E34-ACCC-4591-8D87-39657EE6E872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A87-F966-444D-A72B-5C69DC5605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6E34-ACCC-4591-8D87-39657EE6E872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0D2A87-F966-444D-A72B-5C69DC5605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6E34-ACCC-4591-8D87-39657EE6E872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A87-F966-444D-A72B-5C69DC5605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6E34-ACCC-4591-8D87-39657EE6E872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A87-F966-444D-A72B-5C69DC5605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6E34-ACCC-4591-8D87-39657EE6E872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A87-F966-444D-A72B-5C69DC5605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6E34-ACCC-4591-8D87-39657EE6E872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A87-F966-444D-A72B-5C69DC5605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6E34-ACCC-4591-8D87-39657EE6E872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A87-F966-444D-A72B-5C69DC5605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6E34-ACCC-4591-8D87-39657EE6E872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A87-F966-444D-A72B-5C69DC5605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3000"/>
                <a:satMod val="110000"/>
              </a:schemeClr>
              <a:schemeClr val="bg1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136E34-ACCC-4591-8D87-39657EE6E872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0D2A87-F966-444D-A72B-5C69DC5605E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428604"/>
            <a:ext cx="5486400" cy="928694"/>
          </a:xfrm>
        </p:spPr>
        <p:txBody>
          <a:bodyPr anchor="t">
            <a:noAutofit/>
          </a:bodyPr>
          <a:lstStyle/>
          <a:p>
            <a:r>
              <a:rPr lang="sk-SK" sz="7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Svätá </a:t>
            </a:r>
            <a:r>
              <a:rPr lang="sk-SK" sz="6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omša</a:t>
            </a:r>
            <a:r>
              <a:rPr lang="sk-SK" sz="7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sz="7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57356" y="1500174"/>
            <a:ext cx="5486400" cy="500066"/>
          </a:xfrm>
        </p:spPr>
        <p:txBody>
          <a:bodyPr anchor="ctr">
            <a:normAutofit/>
          </a:bodyPr>
          <a:lstStyle/>
          <a:p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Náboženská výchova pre 9. ročník.</a:t>
            </a:r>
            <a:endParaRPr lang="sk-SK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rázka 4" descr="O prijímaní Eucharistie do ruky – Modlitba.sk"/>
          <p:cNvPicPr>
            <a:picLocks noGrp="1"/>
          </p:cNvPicPr>
          <p:nvPr>
            <p:ph type="pic" idx="1"/>
          </p:nvPr>
        </p:nvPicPr>
        <p:blipFill>
          <a:blip r:embed="rId2"/>
          <a:srcRect l="11490" r="11490"/>
          <a:stretch>
            <a:fillRect/>
          </a:stretch>
        </p:blipFill>
        <p:spPr bwMode="auto">
          <a:xfrm>
            <a:off x="1828800" y="2214555"/>
            <a:ext cx="54864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sk-SK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Ďakujem za pozornosť.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Pani katechétka.</a:t>
            </a:r>
          </a:p>
          <a:p>
            <a:pPr>
              <a:buFont typeface="Arial" pitchFamily="34" charset="0"/>
              <a:buChar char="•"/>
            </a:pPr>
            <a:r>
              <a:rPr lang="sk-SK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Devleha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Ako prežíval svätú omšu páter Pi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000504"/>
            <a:ext cx="242886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Az Eucharisztia mozzanatai közérthetően - Németh István diakónus tartott  előadást a plébánián - Magyarok Nagyasszonya-társszékesegyház, Nyíregyház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63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sk-SK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Svätá omša = Eucharistia.</a:t>
            </a:r>
            <a:endParaRPr lang="sk-SK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Svätá omša 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stretnutie, na ktorom sa nám Boh dáva za pokrm. Prijímame </a:t>
            </a:r>
            <a:r>
              <a:rPr lang="sk-S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Kristovo telo a krv 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stávame sa súčasťou Kristovho tela – Cirkvi.</a:t>
            </a:r>
          </a:p>
          <a:p>
            <a:pPr>
              <a:buNone/>
            </a:pPr>
            <a:endParaRPr lang="sk-SK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 descr="Skutočný Život v Bohu: Catalina Rivas o Svätej omš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357562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/>
          <a:lstStyle/>
          <a:p>
            <a:pPr>
              <a:buNone/>
            </a:pPr>
            <a:r>
              <a:rPr lang="sk-SK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Svätá omša má tieto časti:</a:t>
            </a:r>
          </a:p>
          <a:p>
            <a:pPr>
              <a:buNone/>
            </a:pPr>
            <a:endParaRPr lang="sk-SK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Úvodné obrady</a:t>
            </a:r>
          </a:p>
          <a:p>
            <a:pPr>
              <a:buFont typeface="Arial" pitchFamily="34" charset="0"/>
              <a:buChar char="•"/>
            </a:pPr>
            <a:endParaRPr lang="sk-SK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Liturgia slova</a:t>
            </a:r>
          </a:p>
          <a:p>
            <a:pPr>
              <a:buFont typeface="Arial" pitchFamily="34" charset="0"/>
              <a:buChar char="•"/>
            </a:pPr>
            <a:endParaRPr lang="sk-SK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Liturgia obety</a:t>
            </a:r>
          </a:p>
          <a:p>
            <a:pPr>
              <a:buNone/>
            </a:pPr>
            <a:endParaRPr lang="sk-SK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Záverečné obrady</a:t>
            </a:r>
            <a:endParaRPr lang="sk-SK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CAI - Art in Focus | Lenka Lokajová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643050"/>
            <a:ext cx="104774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Zachej.sk • kniha: Lekcionár II • sklado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14620"/>
            <a:ext cx="83025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Pozlátený kalich - 11cm | sk.devocionalia.e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357562"/>
            <a:ext cx="86201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Liturgické slávenia – Farnosť Nesluš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786190"/>
            <a:ext cx="1643064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Pápež vymenoval nových 13 kardinálov vrátane Afroameričana! | 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857760"/>
            <a:ext cx="173735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ovná spojovacia šípka 9"/>
          <p:cNvCxnSpPr/>
          <p:nvPr/>
        </p:nvCxnSpPr>
        <p:spPr>
          <a:xfrm>
            <a:off x="3428992" y="2285992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V="1">
            <a:off x="3143240" y="3286124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V="1">
            <a:off x="3357554" y="4286256"/>
            <a:ext cx="192882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Úvodné obrady.</a:t>
            </a:r>
            <a:endParaRPr lang="sk-SK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Začína hrať hudba          </a:t>
            </a:r>
          </a:p>
          <a:p>
            <a:pPr>
              <a:buNone/>
            </a:pPr>
            <a:r>
              <a:rPr lang="sk-SK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a prichádza kňaz</a:t>
            </a:r>
          </a:p>
          <a:p>
            <a:pPr>
              <a:buNone/>
            </a:pPr>
            <a:r>
              <a:rPr lang="sk-SK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s miništrantmi.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Kňaz má na sebe</a:t>
            </a:r>
          </a:p>
          <a:p>
            <a:pPr>
              <a:buNone/>
            </a:pPr>
            <a:r>
              <a:rPr lang="sk-SK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oblečené rúcho.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Spoločne privítame </a:t>
            </a:r>
          </a:p>
          <a:p>
            <a:pPr>
              <a:buNone/>
            </a:pPr>
            <a:r>
              <a:rPr lang="sk-SK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Boha spevom piesne</a:t>
            </a:r>
          </a:p>
          <a:p>
            <a:pPr>
              <a:buNone/>
            </a:pPr>
            <a:r>
              <a:rPr lang="sk-SK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a prežehnaním.</a:t>
            </a:r>
            <a:endParaRPr lang="sk-SK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Zástupný symbol obsahu 6" descr="LifeNews Slovakia | Správy, ktoré hýbu svetom | Pápež priniesol zmenu v  slávení svätej omše. Pro MULTIS a nie Pro OMNIS.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571744"/>
            <a:ext cx="3929090" cy="222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Liturgia slova.</a:t>
            </a:r>
            <a:endParaRPr lang="sk-SK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Lektor prečíta čítanie</a:t>
            </a:r>
          </a:p>
          <a:p>
            <a:pPr>
              <a:buNone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z Božieho slova.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Žalmista zaspieva žalm.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Kňaz alebo diakon prečíta </a:t>
            </a:r>
            <a:r>
              <a:rPr lang="sk-SK" sz="2800" dirty="0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Evanjelium</a:t>
            </a:r>
            <a:r>
              <a:rPr lang="sk-SK" sz="2800" dirty="0" smtClean="0">
                <a:latin typeface="Algerian" pitchFamily="82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Kňaz prednesie kázeň.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Lektor prečíta modlitby veriacich.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Zástupný symbol obsahu 12" descr="Homília pápeža Františka na slávnosť Turíc: Duch Svätý tvorí v Cirkvi  jednotu - Vatican New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714620"/>
            <a:ext cx="4038600" cy="227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Liturgia obety.</a:t>
            </a:r>
            <a:endParaRPr lang="sk-SK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Príprava obetných darov. Obetuje sa chlieb a víno.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Premenenie – </a:t>
            </a:r>
            <a:r>
              <a:rPr lang="sk-S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chlieb      a víno </a:t>
            </a:r>
            <a:r>
              <a:rPr lang="sk-SK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 premení         na </a:t>
            </a:r>
            <a:r>
              <a:rPr lang="sk-S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telo a krv Ježiša Krista.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Modlitba ,,Otče náš“ – </a:t>
            </a:r>
          </a:p>
          <a:p>
            <a:pPr>
              <a:buNone/>
            </a:pPr>
            <a:r>
              <a:rPr lang="sk-SK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spolu voláme k Bohu.</a:t>
            </a:r>
            <a:endParaRPr lang="sk-SK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Prijímanie - </a:t>
            </a:r>
            <a:r>
              <a:rPr lang="sk-SK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prijímame Ježiša pod spôsobom </a:t>
            </a:r>
            <a:r>
              <a:rPr lang="sk-S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Eucharistie</a:t>
            </a:r>
            <a:r>
              <a:rPr lang="sk-SK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Medžugorie - NOVÉNA K PRELIATEJ KRVI NÁŠHO PÁNA JEŽIŠA KRISTA Prvý deň Pred  sviatkom najsvätejšieho Božieho Tela a Krvi vás pozývame spoločne sa  pripraviť na túto slávnosť aj skrze novénu k Najsvätejšej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3116"/>
            <a:ext cx="43577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Záverečné obrady.</a:t>
            </a:r>
            <a:endParaRPr lang="sk-SK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konci svätej omše kňaz požehná veriacich a prepustí  ich slovami       ,,choďte v mene Božom“.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Aj keď svätá omša skončí, </a:t>
            </a:r>
            <a:r>
              <a:rPr lang="sk-S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Ježiš stále zostáva s nami            v našom srdci</a:t>
            </a:r>
            <a:r>
              <a:rPr lang="sk-SK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Pápež František na polnočnej omši prehovoril k veriacim | Nový Ča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285992"/>
            <a:ext cx="44291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Miesto, kde je Eucharistia v kostole uložená sa nazýva </a:t>
            </a:r>
            <a:r>
              <a:rPr lang="sk-SK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k-SK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ohostánok</a:t>
            </a:r>
            <a:r>
              <a:rPr lang="sk-SK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http://farskyurad.sk/uploads/thumb_3-5f3cf79af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28690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6786578" y="400050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B</a:t>
            </a:r>
            <a:r>
              <a:rPr lang="sk-SK" dirty="0" err="1" smtClean="0"/>
              <a:t>ohostánok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Nudíte sa na sv. omši? Inšpirujte sa svätcami ako to zmeniť – Modlitba.s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Špičk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223</Words>
  <Application>Microsoft Office PowerPoint</Application>
  <PresentationFormat>Prezentácia na obrazovke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Špička</vt:lpstr>
      <vt:lpstr>Svätá omša.</vt:lpstr>
      <vt:lpstr>Svätá omša = Eucharistia.</vt:lpstr>
      <vt:lpstr>Snímka 3</vt:lpstr>
      <vt:lpstr>Úvodné obrady.</vt:lpstr>
      <vt:lpstr>Liturgia slova.</vt:lpstr>
      <vt:lpstr>Liturgia obety.</vt:lpstr>
      <vt:lpstr>Záverečné obrady.</vt:lpstr>
      <vt:lpstr>Miesto, kde je Eucharistia v kostole uložená sa nazýva bohostánok.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Anna Semančíková</dc:creator>
  <cp:lastModifiedBy>Anna Semančíková</cp:lastModifiedBy>
  <cp:revision>18</cp:revision>
  <dcterms:created xsi:type="dcterms:W3CDTF">2021-04-05T18:28:03Z</dcterms:created>
  <dcterms:modified xsi:type="dcterms:W3CDTF">2021-04-06T16:01:36Z</dcterms:modified>
</cp:coreProperties>
</file>