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AA5E6-BDFE-43EA-8A84-58276E72BCFA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EDB5A-198A-408A-8D1A-930E8D77C86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Šošovky.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Učivo 8. ročníka.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/>
      </p:sp>
      <p:sp>
        <p:nvSpPr>
          <p:cNvPr id="2" name="Zástupný symbol text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Katarina Kovacova\Desktop\election-elections-word-focus-11322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707236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Lupa.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V úvodnej časti učebnice, nazvanej, Čo sa budeme učiť, je námet na jednoduché pozorovanie písmen cez kvapku vody na mikroténovej podložke.</a:t>
            </a:r>
          </a:p>
          <a:p>
            <a:r>
              <a:rPr lang="sk-SK" dirty="0" smtClean="0"/>
              <a:t>Zmenou vzdialenosti medzi mikroténovou podložkou s kvapkou vody a novinami ste mohli pozorovať, že v istej vzdialenosti boli písmená zväčšené.</a:t>
            </a:r>
          </a:p>
          <a:p>
            <a:r>
              <a:rPr lang="sk-SK" dirty="0" smtClean="0"/>
              <a:t>Na to, aby sa písmená či nejaké iné predmety zväčšili, nám slúži lupa. Teda lupa aj kvapka vody majú spoločné znaky.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Lupa.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lupu lepšie preskúmame, v strede je hrubšia ako na okrajoch. Rovnaký tvar má aj kvapka vody. Obidve sú vlastne jednoduchými </a:t>
            </a:r>
            <a:r>
              <a:rPr lang="sk-SK" b="1" dirty="0" smtClean="0"/>
              <a:t>šošovkami</a:t>
            </a:r>
            <a:r>
              <a:rPr lang="sk-SK" dirty="0" smtClean="0"/>
              <a:t>, ktoré sa nazývajú</a:t>
            </a:r>
            <a:r>
              <a:rPr lang="sk-SK" b="1" dirty="0" smtClean="0">
                <a:solidFill>
                  <a:srgbClr val="C00000"/>
                </a:solidFill>
              </a:rPr>
              <a:t> spojné šošovky ( spojky ).</a:t>
            </a:r>
            <a:r>
              <a:rPr lang="sk-SK" dirty="0" smtClean="0"/>
              <a:t> Tento druh šošoviek sústreďuje rovnobežné svetelné lúče do jedného bodu – </a:t>
            </a:r>
            <a:r>
              <a:rPr lang="sk-SK" b="1" dirty="0" smtClean="0"/>
              <a:t>ohniska.</a:t>
            </a:r>
            <a:r>
              <a:rPr lang="sk-SK" dirty="0" smtClean="0"/>
              <a:t> Ak </a:t>
            </a:r>
            <a:r>
              <a:rPr lang="sk-SK" dirty="0" smtClean="0"/>
              <a:t>sústredíme svetelné lúče </a:t>
            </a:r>
            <a:r>
              <a:rPr lang="sk-SK" dirty="0" smtClean="0"/>
              <a:t>do ohniska na papieri, môžeme ho pomocou lupy aj zapáliť.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Šošovky.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Iný druh šošoviek je na okrajoch hrubší ako v strede. Tieto šošovky sa nazývajú </a:t>
            </a:r>
            <a:r>
              <a:rPr lang="sk-SK" b="1" dirty="0" smtClean="0">
                <a:solidFill>
                  <a:srgbClr val="C00000"/>
                </a:solidFill>
              </a:rPr>
              <a:t>rozptylné šošovky ( rozptylky )</a:t>
            </a:r>
            <a:r>
              <a:rPr lang="sk-SK" dirty="0" smtClean="0"/>
              <a:t>, pretože svetelné lúče rozptyľujú.</a:t>
            </a:r>
          </a:p>
          <a:p>
            <a:r>
              <a:rPr lang="sk-SK" dirty="0" smtClean="0"/>
              <a:t>Šošovky sa vyrábajú brúsením kvalitného skla a ich tvar vzniká ohraničením dvoma guľovými plochami alebo jednou guľovou plochou a rovinou.</a:t>
            </a:r>
          </a:p>
          <a:p>
            <a:r>
              <a:rPr lang="sk-SK" dirty="0" smtClean="0"/>
              <a:t>Viď obrázok v ďalšom okne.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Katarina Kovacova\Desktop\slide4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0313" y="285728"/>
            <a:ext cx="6502400" cy="6072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Šošovky.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Spojka aj rozptylka menia smer svetelných lúčov. Svetelné lúče, prechádzajúce zo vzduchu do skla, sa lámu ku kolmici a vychádzajúce zo skla </a:t>
            </a:r>
            <a:r>
              <a:rPr lang="sk-SK" smtClean="0"/>
              <a:t>do </a:t>
            </a:r>
            <a:r>
              <a:rPr lang="sk-SK" smtClean="0"/>
              <a:t>vzduchu </a:t>
            </a:r>
            <a:r>
              <a:rPr lang="sk-SK" dirty="0" smtClean="0"/>
              <a:t>sa lámu od kolmice. Rovnobežné svetelné lúče sa po prechode spojkou stretnú v bode, ktorý sa nazýva </a:t>
            </a:r>
            <a:r>
              <a:rPr lang="sk-SK" dirty="0" smtClean="0">
                <a:solidFill>
                  <a:srgbClr val="C00000"/>
                </a:solidFill>
              </a:rPr>
              <a:t>ohnisko šošovky.</a:t>
            </a:r>
          </a:p>
          <a:p>
            <a:r>
              <a:rPr lang="sk-SK" dirty="0" smtClean="0"/>
              <a:t>Rovnobežné svetelné lúče prechádzajúce rozptylkou sú rozbiehavé. Šošovka svetelné lúče rozptyľuje, podľa toho dostala svoje pomenovanie.  Ak rozbiehavý zväzok lúčov predĺžime, zistíme, že sa lúče spájajú v jednom bode, ktorý nazývame </a:t>
            </a:r>
            <a:r>
              <a:rPr lang="sk-SK" dirty="0" smtClean="0">
                <a:solidFill>
                  <a:srgbClr val="C00000"/>
                </a:solidFill>
              </a:rPr>
              <a:t>ohnisko rozptylky.</a:t>
            </a:r>
            <a:endParaRPr lang="sk-SK" dirty="0" smtClean="0"/>
          </a:p>
          <a:p>
            <a:pPr lvl="6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291</Words>
  <Application>Microsoft Office PowerPoint</Application>
  <PresentationFormat>Prezentácia na obrazovke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Šošovky.</vt:lpstr>
      <vt:lpstr>Snímka 2</vt:lpstr>
      <vt:lpstr>Lupa.</vt:lpstr>
      <vt:lpstr>Lupa.</vt:lpstr>
      <vt:lpstr>Šošovky.</vt:lpstr>
      <vt:lpstr>Snímka 6</vt:lpstr>
      <vt:lpstr>Šošovky.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Šošovky.</dc:title>
  <dc:creator>Katarina Kovacova</dc:creator>
  <cp:lastModifiedBy>Katarina Kovacova</cp:lastModifiedBy>
  <cp:revision>9</cp:revision>
  <dcterms:created xsi:type="dcterms:W3CDTF">2020-11-09T11:45:08Z</dcterms:created>
  <dcterms:modified xsi:type="dcterms:W3CDTF">2020-11-09T14:50:20Z</dcterms:modified>
</cp:coreProperties>
</file>